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1" r:id="rId7"/>
    <p:sldId id="263" r:id="rId8"/>
    <p:sldId id="264" r:id="rId9"/>
    <p:sldId id="262" r:id="rId10"/>
    <p:sldId id="265" r:id="rId11"/>
    <p:sldId id="258" r:id="rId12"/>
    <p:sldId id="281" r:id="rId13"/>
    <p:sldId id="282" r:id="rId14"/>
    <p:sldId id="283" r:id="rId15"/>
    <p:sldId id="259" r:id="rId16"/>
    <p:sldId id="284" r:id="rId17"/>
    <p:sldId id="285" r:id="rId18"/>
    <p:sldId id="286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65B"/>
    <a:srgbClr val="009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9"/>
    <p:restoredTop sz="94626"/>
  </p:normalViewPr>
  <p:slideViewPr>
    <p:cSldViewPr snapToGrid="0" showGuides="1">
      <p:cViewPr varScale="1">
        <p:scale>
          <a:sx n="102" d="100"/>
          <a:sy n="102" d="100"/>
        </p:scale>
        <p:origin x="12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079D-8DDF-63CE-FD1C-695E2AA1C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5C76C-077E-E2C0-9D17-1604337F9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04F98-C751-CB55-2335-A657862E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664E3-0779-17B5-BF0A-A56FF6F6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0ADC9-8FE4-89B0-55A2-1ABA533B0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9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FFB0-40EE-11E5-F88B-BA09FF30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3CDDA-5392-4EB6-5763-4EBD6813C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322D1-0128-7361-8E82-B53BD785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5848F-0DF6-16DA-70A8-EB0FE12E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040E6-857A-3691-1603-E2016279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0892C-B112-A059-F976-2536F8FE4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F8F58-6C20-5F9D-1AFD-1911B2F28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68A2-59F6-2442-B03C-32FC7235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9BE94-6547-F785-71F0-F6F18DAF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A4D8-1197-82C9-1D91-AE44CFCA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976-F811-CA9E-1D36-5875CFE8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93A3-018C-45F1-3C0F-F408569D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D1DFA-C785-E136-3FBC-300759C3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EDC3D-E9B3-838C-8C98-7F7EC71CD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7E541-3626-3D13-2621-2B4BF946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F388-D0D8-7AF8-5546-1C69F4DA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B2381-5E02-5D2F-9C79-86B4A0EE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252E-54F4-25F7-D29C-E201C005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7A2DA-9B6E-ABE7-004C-E8E70920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FD21A-5953-C8A3-C548-F940E25C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6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5BFD-E364-AC4E-721F-07DC4475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F285D-B12F-1B2F-F2FE-B20A2BBAB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FD2F2-DBC5-E0F5-0476-D2984988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4BD4C-75BE-FA7E-CA8C-C3EA4B77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6925C-9F98-CDD1-303C-62346C8B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4075B-084C-8EE3-A94B-42F08B1F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6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0449-5162-977F-626A-63F77A82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C4FA9-AB82-1CE8-503C-2728BAF83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9CF1C-CE5D-D5CF-9ABF-4ED0F27CF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C48D4-B9F5-4BE1-C191-7391083F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23B44-0826-4E6C-2EA5-A31B00DE7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72A7A-776C-580B-8D46-3E28C429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EF760-2A93-0E15-4BF5-30B4020C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BAAC-89CF-71B3-6A95-50A2BF9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7D4D-F5D9-DBDE-0120-CD659C42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4E2B7-07DF-8893-07F4-82426AB9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3ADC6-DDBF-3568-7220-B4866FF4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37C4B-96CD-D600-7F30-E85D106D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0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EB807-8F1B-C790-6A37-C7801AF8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49133-3963-788F-0A46-3D09CC6C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D326-8D11-30C7-310A-47498197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9765-060E-1CEF-9321-4068DE30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EFB92-A2E7-89A2-C379-5B66FF80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24D9-DAF3-EDCB-0D95-BA059CCC8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675A9-6AC2-0065-62A7-9942DB3B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8B4E1-9359-8CB5-C4D9-33162C9C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F3519-F828-7F5B-56ED-04D03422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6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8519-C702-AF26-570D-89225C295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FF007-EAEB-0FBB-7D05-F740DF4E5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6C5CB-972C-67C3-DD79-904C24CFB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390BE-DC96-C52C-294A-15615D18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CBCC3-C957-7B53-9C55-F9C307A4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7C0EE-1A99-D38A-32CC-EDFDEFCF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7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83E21-7978-3BAF-F8CC-86AE93FA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DF9D-0F91-8C84-527E-D9FE523D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872ED-7249-7166-9CF4-049359A87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FFDB5-E7C3-A642-A3E8-2D1DFACA79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D2586-2BBA-3FF8-B47F-422E58C89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FA72B-31A7-A7EE-410D-13E1020C1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825FF0-EBDC-284F-BDD9-7C6F634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67A764-3D60-C6C8-91EF-88C0B0F136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09" r="28038"/>
          <a:stretch/>
        </p:blipFill>
        <p:spPr>
          <a:xfrm>
            <a:off x="-39188" y="2"/>
            <a:ext cx="12279087" cy="6348055"/>
          </a:xfrm>
          <a:prstGeom prst="rect">
            <a:avLst/>
          </a:prstGeom>
        </p:spPr>
      </p:pic>
      <p:pic>
        <p:nvPicPr>
          <p:cNvPr id="13" name="jerusalem copy.png" descr="jerusalem copy.png">
            <a:extLst>
              <a:ext uri="{FF2B5EF4-FFF2-40B4-BE49-F238E27FC236}">
                <a16:creationId xmlns:a16="http://schemas.microsoft.com/office/drawing/2014/main" id="{2B1099AA-CFFD-F44C-BE1C-B848E7984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1980" r="1980" b="28913"/>
          <a:stretch>
            <a:fillRect/>
          </a:stretch>
        </p:blipFill>
        <p:spPr>
          <a:xfrm>
            <a:off x="2303124" y="2235388"/>
            <a:ext cx="9949474" cy="3542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6A647-9E69-8146-0327-0F8E621D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34" t="21825" r="13511" b="22868"/>
          <a:stretch/>
        </p:blipFill>
        <p:spPr>
          <a:xfrm>
            <a:off x="307709" y="1013988"/>
            <a:ext cx="5699508" cy="28156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E5A336-BED6-3F68-DB8F-1823570B91C0}"/>
              </a:ext>
            </a:extLst>
          </p:cNvPr>
          <p:cNvGrpSpPr/>
          <p:nvPr/>
        </p:nvGrpSpPr>
        <p:grpSpPr>
          <a:xfrm>
            <a:off x="-175084" y="4878252"/>
            <a:ext cx="12959531" cy="2005149"/>
            <a:chOff x="-175084" y="5107577"/>
            <a:chExt cx="12959530" cy="200514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29E816-B544-7CEB-6081-F4D7F24C4903}"/>
                </a:ext>
              </a:extLst>
            </p:cNvPr>
            <p:cNvSpPr/>
            <p:nvPr/>
          </p:nvSpPr>
          <p:spPr>
            <a:xfrm>
              <a:off x="-39189" y="5107577"/>
              <a:ext cx="12279086" cy="2005149"/>
            </a:xfrm>
            <a:custGeom>
              <a:avLst/>
              <a:gdLst>
                <a:gd name="connsiteX0" fmla="*/ 0 w 12279086"/>
                <a:gd name="connsiteY0" fmla="*/ 1776549 h 1789612"/>
                <a:gd name="connsiteX1" fmla="*/ 0 w 12279086"/>
                <a:gd name="connsiteY1" fmla="*/ 0 h 1789612"/>
                <a:gd name="connsiteX2" fmla="*/ 12279086 w 12279086"/>
                <a:gd name="connsiteY2" fmla="*/ 901337 h 1789612"/>
                <a:gd name="connsiteX3" fmla="*/ 12279086 w 12279086"/>
                <a:gd name="connsiteY3" fmla="*/ 1789612 h 1789612"/>
                <a:gd name="connsiteX4" fmla="*/ 0 w 12279086"/>
                <a:gd name="connsiteY4" fmla="*/ 1776549 h 1789612"/>
                <a:gd name="connsiteX0" fmla="*/ 0 w 12279086"/>
                <a:gd name="connsiteY0" fmla="*/ 2005149 h 2005149"/>
                <a:gd name="connsiteX1" fmla="*/ 0 w 12279086"/>
                <a:gd name="connsiteY1" fmla="*/ 0 h 2005149"/>
                <a:gd name="connsiteX2" fmla="*/ 12279086 w 12279086"/>
                <a:gd name="connsiteY2" fmla="*/ 901337 h 2005149"/>
                <a:gd name="connsiteX3" fmla="*/ 12279086 w 12279086"/>
                <a:gd name="connsiteY3" fmla="*/ 1789612 h 2005149"/>
                <a:gd name="connsiteX4" fmla="*/ 0 w 12279086"/>
                <a:gd name="connsiteY4" fmla="*/ 2005149 h 2005149"/>
                <a:gd name="connsiteX0" fmla="*/ 0 w 12279086"/>
                <a:gd name="connsiteY0" fmla="*/ 2005149 h 2005149"/>
                <a:gd name="connsiteX1" fmla="*/ 0 w 12279086"/>
                <a:gd name="connsiteY1" fmla="*/ 0 h 2005149"/>
                <a:gd name="connsiteX2" fmla="*/ 12279086 w 12279086"/>
                <a:gd name="connsiteY2" fmla="*/ 901337 h 2005149"/>
                <a:gd name="connsiteX3" fmla="*/ 12279086 w 12279086"/>
                <a:gd name="connsiteY3" fmla="*/ 1980112 h 2005149"/>
                <a:gd name="connsiteX4" fmla="*/ 0 w 12279086"/>
                <a:gd name="connsiteY4" fmla="*/ 2005149 h 20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9086" h="2005149">
                  <a:moveTo>
                    <a:pt x="0" y="2005149"/>
                  </a:moveTo>
                  <a:lnTo>
                    <a:pt x="0" y="0"/>
                  </a:lnTo>
                  <a:lnTo>
                    <a:pt x="12279086" y="901337"/>
                  </a:lnTo>
                  <a:lnTo>
                    <a:pt x="12279086" y="1980112"/>
                  </a:lnTo>
                  <a:lnTo>
                    <a:pt x="0" y="2005149"/>
                  </a:lnTo>
                  <a:close/>
                </a:path>
              </a:pathLst>
            </a:custGeom>
            <a:solidFill>
              <a:srgbClr val="095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A2F28412-2E80-CCA7-E236-7E6C8612E78F}"/>
                </a:ext>
              </a:extLst>
            </p:cNvPr>
            <p:cNvSpPr/>
            <p:nvPr/>
          </p:nvSpPr>
          <p:spPr>
            <a:xfrm rot="5605155">
              <a:off x="5980528" y="-917787"/>
              <a:ext cx="648305" cy="12959530"/>
            </a:xfrm>
            <a:prstGeom prst="triangle">
              <a:avLst>
                <a:gd name="adj" fmla="val 63150"/>
              </a:avLst>
            </a:prstGeom>
            <a:solidFill>
              <a:srgbClr val="FFFFFF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sp>
        <p:nvSpPr>
          <p:cNvPr id="10" name="Copyright © 2020 Child Evangelism Fellowship of Ireland. All rights reserved.">
            <a:extLst>
              <a:ext uri="{FF2B5EF4-FFF2-40B4-BE49-F238E27FC236}">
                <a16:creationId xmlns:a16="http://schemas.microsoft.com/office/drawing/2014/main" id="{11BA293B-157B-B467-0336-31CBE45A072A}"/>
              </a:ext>
            </a:extLst>
          </p:cNvPr>
          <p:cNvSpPr txBox="1"/>
          <p:nvPr/>
        </p:nvSpPr>
        <p:spPr>
          <a:xfrm>
            <a:off x="4486125" y="6101367"/>
            <a:ext cx="754624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1400"/>
              </a:spcBef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© 2024 CEF Irlanda. </a:t>
            </a:r>
            <a:r>
              <a:rPr lang="en-US" sz="1000" dirty="0" err="1">
                <a:solidFill>
                  <a:schemeClr val="bg1"/>
                </a:solidFill>
              </a:rPr>
              <a:t>Adaptat</a:t>
            </a:r>
            <a:r>
              <a:rPr lang="en-US" sz="1000" dirty="0">
                <a:solidFill>
                  <a:schemeClr val="bg1"/>
                </a:solidFill>
              </a:rPr>
              <a:t> de CEF Europa </a:t>
            </a:r>
            <a:r>
              <a:rPr lang="en-US" sz="1000" dirty="0" err="1">
                <a:solidFill>
                  <a:schemeClr val="bg1"/>
                </a:solidFill>
              </a:rPr>
              <a:t>în</a:t>
            </a:r>
            <a:r>
              <a:rPr lang="en-US" sz="1000" dirty="0">
                <a:solidFill>
                  <a:schemeClr val="bg1"/>
                </a:solidFill>
              </a:rPr>
              <a:t> 2025. </a:t>
            </a:r>
            <a:r>
              <a:rPr lang="en-US" sz="1000" dirty="0" err="1">
                <a:solidFill>
                  <a:schemeClr val="bg1"/>
                </a:solidFill>
              </a:rPr>
              <a:t>Traducere</a:t>
            </a:r>
            <a:r>
              <a:rPr lang="en-US" sz="1000" dirty="0">
                <a:solidFill>
                  <a:schemeClr val="bg1"/>
                </a:solidFill>
              </a:rPr>
              <a:t> © 2025 AMEC </a:t>
            </a:r>
            <a:r>
              <a:rPr lang="en-US" sz="1000" dirty="0" err="1">
                <a:solidFill>
                  <a:schemeClr val="bg1"/>
                </a:solidFill>
              </a:rPr>
              <a:t>România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br>
              <a:rPr lang="ro-RO" sz="1000" dirty="0">
                <a:solidFill>
                  <a:schemeClr val="bg1"/>
                </a:solidFill>
              </a:rPr>
            </a:br>
            <a:r>
              <a:rPr lang="en-US" sz="1000" dirty="0" err="1">
                <a:solidFill>
                  <a:schemeClr val="bg1"/>
                </a:solidFill>
              </a:rPr>
              <a:t>Toate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drepturile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rezervate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Titlul</a:t>
            </a:r>
            <a:r>
              <a:rPr lang="en-US" sz="1000" dirty="0">
                <a:solidFill>
                  <a:schemeClr val="bg1"/>
                </a:solidFill>
              </a:rPr>
              <a:t> original: Strange Happenings in Jerusalem.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6F1573-97E7-C06E-2288-9C54083F9C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701" y="5570028"/>
            <a:ext cx="2292780" cy="9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DA841-7D53-02BD-778B-AE987836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with text on it&#10;&#10;AI-generated content may be incorrect.">
            <a:extLst>
              <a:ext uri="{FF2B5EF4-FFF2-40B4-BE49-F238E27FC236}">
                <a16:creationId xmlns:a16="http://schemas.microsoft.com/office/drawing/2014/main" id="{886D12A5-EDF9-67A8-2B76-92E3C91C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ADFAB-7819-8E02-D371-9E919F98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697312-68A4-AEF2-A963-234DE705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A3D78-BDE6-3FE7-C969-C7DC3365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F839A6-BACC-7CA2-6FA6-441C098000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0294" b="10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45BAC-2209-57FE-0155-1FEDF9FA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59" y="0"/>
            <a:ext cx="9681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31990-6DD5-899D-77E3-F00EA7BFB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908EBA-1045-F139-428E-E061C36B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00" r="28038"/>
          <a:stretch/>
        </p:blipFill>
        <p:spPr>
          <a:xfrm>
            <a:off x="-39188" y="0"/>
            <a:ext cx="122790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086A9-9536-0985-20D2-542FEDE6E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4" y="939801"/>
            <a:ext cx="11020973" cy="3594100"/>
          </a:xfrm>
          <a:prstGeom prst="rect">
            <a:avLst/>
          </a:prstGeom>
        </p:spPr>
      </p:pic>
      <p:pic>
        <p:nvPicPr>
          <p:cNvPr id="4" name="jerusalem copy.png" descr="jerusalem copy.png">
            <a:extLst>
              <a:ext uri="{FF2B5EF4-FFF2-40B4-BE49-F238E27FC236}">
                <a16:creationId xmlns:a16="http://schemas.microsoft.com/office/drawing/2014/main" id="{E3FC5D0F-120B-3958-46D1-F4E79A59B6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1980" r="1980" b="28913"/>
          <a:stretch>
            <a:fillRect/>
          </a:stretch>
        </p:blipFill>
        <p:spPr>
          <a:xfrm>
            <a:off x="-39188" y="2963568"/>
            <a:ext cx="12279087" cy="437213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3E122-4771-7878-E787-48E70F69858B}"/>
              </a:ext>
            </a:extLst>
          </p:cNvPr>
          <p:cNvSpPr txBox="1"/>
          <p:nvPr/>
        </p:nvSpPr>
        <p:spPr>
          <a:xfrm>
            <a:off x="2716711" y="1413411"/>
            <a:ext cx="67585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16600" b="1" dirty="0">
                <a:latin typeface="Montserrat Black" pitchFamily="2" charset="77"/>
              </a:rPr>
              <a:t>Cum</a:t>
            </a:r>
            <a:r>
              <a:rPr lang="en-US" sz="16600" b="1" dirty="0">
                <a:latin typeface="Montserrat Black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20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F495-8A3E-F32B-446A-DDDD4D5A0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with text on it&#10;&#10;AI-generated content may be incorrect.">
            <a:extLst>
              <a:ext uri="{FF2B5EF4-FFF2-40B4-BE49-F238E27FC236}">
                <a16:creationId xmlns:a16="http://schemas.microsoft.com/office/drawing/2014/main" id="{75DE3AEB-4C54-EF0F-6312-F86AC191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746B8-E1BD-B32C-D0E0-206B7788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21196-FDB9-BC12-3862-232BC2AFB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BF62B-174E-0928-C0DE-3659AAA1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6AECE-0806-D2A8-1B6C-2C9C8E50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BCB22-7182-EE0C-3FB1-0DB96645B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654A84-1627-06FA-969F-34ABC3BC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09" r="28038"/>
          <a:stretch/>
        </p:blipFill>
        <p:spPr>
          <a:xfrm>
            <a:off x="-39188" y="2"/>
            <a:ext cx="12279087" cy="6348055"/>
          </a:xfrm>
          <a:prstGeom prst="rect">
            <a:avLst/>
          </a:prstGeom>
        </p:spPr>
      </p:pic>
      <p:pic>
        <p:nvPicPr>
          <p:cNvPr id="13" name="jerusalem copy.png" descr="jerusalem copy.png">
            <a:extLst>
              <a:ext uri="{FF2B5EF4-FFF2-40B4-BE49-F238E27FC236}">
                <a16:creationId xmlns:a16="http://schemas.microsoft.com/office/drawing/2014/main" id="{690C05C4-E777-A774-1256-4DE55F1E9A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1980" r="1980" b="28913"/>
          <a:stretch>
            <a:fillRect/>
          </a:stretch>
        </p:blipFill>
        <p:spPr>
          <a:xfrm>
            <a:off x="2303124" y="2235388"/>
            <a:ext cx="9949474" cy="3542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9B07F-2FE1-8897-06AA-E7039794C8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34" t="21825" r="13511" b="22868"/>
          <a:stretch/>
        </p:blipFill>
        <p:spPr>
          <a:xfrm>
            <a:off x="307709" y="1013988"/>
            <a:ext cx="5699508" cy="28156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9A2D75-9C11-1481-73C8-03D9F2413A30}"/>
              </a:ext>
            </a:extLst>
          </p:cNvPr>
          <p:cNvGrpSpPr/>
          <p:nvPr/>
        </p:nvGrpSpPr>
        <p:grpSpPr>
          <a:xfrm>
            <a:off x="-175084" y="4878252"/>
            <a:ext cx="12959531" cy="2005149"/>
            <a:chOff x="-175084" y="5107577"/>
            <a:chExt cx="12959530" cy="200514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8B0552C-37F7-72F4-75E4-7295DA759042}"/>
                </a:ext>
              </a:extLst>
            </p:cNvPr>
            <p:cNvSpPr/>
            <p:nvPr/>
          </p:nvSpPr>
          <p:spPr>
            <a:xfrm>
              <a:off x="-39189" y="5107577"/>
              <a:ext cx="12279086" cy="2005149"/>
            </a:xfrm>
            <a:custGeom>
              <a:avLst/>
              <a:gdLst>
                <a:gd name="connsiteX0" fmla="*/ 0 w 12279086"/>
                <a:gd name="connsiteY0" fmla="*/ 1776549 h 1789612"/>
                <a:gd name="connsiteX1" fmla="*/ 0 w 12279086"/>
                <a:gd name="connsiteY1" fmla="*/ 0 h 1789612"/>
                <a:gd name="connsiteX2" fmla="*/ 12279086 w 12279086"/>
                <a:gd name="connsiteY2" fmla="*/ 901337 h 1789612"/>
                <a:gd name="connsiteX3" fmla="*/ 12279086 w 12279086"/>
                <a:gd name="connsiteY3" fmla="*/ 1789612 h 1789612"/>
                <a:gd name="connsiteX4" fmla="*/ 0 w 12279086"/>
                <a:gd name="connsiteY4" fmla="*/ 1776549 h 1789612"/>
                <a:gd name="connsiteX0" fmla="*/ 0 w 12279086"/>
                <a:gd name="connsiteY0" fmla="*/ 2005149 h 2005149"/>
                <a:gd name="connsiteX1" fmla="*/ 0 w 12279086"/>
                <a:gd name="connsiteY1" fmla="*/ 0 h 2005149"/>
                <a:gd name="connsiteX2" fmla="*/ 12279086 w 12279086"/>
                <a:gd name="connsiteY2" fmla="*/ 901337 h 2005149"/>
                <a:gd name="connsiteX3" fmla="*/ 12279086 w 12279086"/>
                <a:gd name="connsiteY3" fmla="*/ 1789612 h 2005149"/>
                <a:gd name="connsiteX4" fmla="*/ 0 w 12279086"/>
                <a:gd name="connsiteY4" fmla="*/ 2005149 h 2005149"/>
                <a:gd name="connsiteX0" fmla="*/ 0 w 12279086"/>
                <a:gd name="connsiteY0" fmla="*/ 2005149 h 2005149"/>
                <a:gd name="connsiteX1" fmla="*/ 0 w 12279086"/>
                <a:gd name="connsiteY1" fmla="*/ 0 h 2005149"/>
                <a:gd name="connsiteX2" fmla="*/ 12279086 w 12279086"/>
                <a:gd name="connsiteY2" fmla="*/ 901337 h 2005149"/>
                <a:gd name="connsiteX3" fmla="*/ 12279086 w 12279086"/>
                <a:gd name="connsiteY3" fmla="*/ 1980112 h 2005149"/>
                <a:gd name="connsiteX4" fmla="*/ 0 w 12279086"/>
                <a:gd name="connsiteY4" fmla="*/ 2005149 h 20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9086" h="2005149">
                  <a:moveTo>
                    <a:pt x="0" y="2005149"/>
                  </a:moveTo>
                  <a:lnTo>
                    <a:pt x="0" y="0"/>
                  </a:lnTo>
                  <a:lnTo>
                    <a:pt x="12279086" y="901337"/>
                  </a:lnTo>
                  <a:lnTo>
                    <a:pt x="12279086" y="1980112"/>
                  </a:lnTo>
                  <a:lnTo>
                    <a:pt x="0" y="2005149"/>
                  </a:lnTo>
                  <a:close/>
                </a:path>
              </a:pathLst>
            </a:custGeom>
            <a:solidFill>
              <a:srgbClr val="095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80ECE0B-09EB-17C5-C35B-6FBA0029C509}"/>
                </a:ext>
              </a:extLst>
            </p:cNvPr>
            <p:cNvSpPr/>
            <p:nvPr/>
          </p:nvSpPr>
          <p:spPr>
            <a:xfrm rot="5605155">
              <a:off x="5980528" y="-917787"/>
              <a:ext cx="648305" cy="12959530"/>
            </a:xfrm>
            <a:prstGeom prst="triangle">
              <a:avLst>
                <a:gd name="adj" fmla="val 63150"/>
              </a:avLst>
            </a:prstGeom>
            <a:solidFill>
              <a:srgbClr val="FFFFFF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F6C60-4640-E0D3-F6AD-12A0AB9B3C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701" y="5570028"/>
            <a:ext cx="2292780" cy="945330"/>
          </a:xfrm>
          <a:prstGeom prst="rect">
            <a:avLst/>
          </a:prstGeom>
        </p:spPr>
      </p:pic>
      <p:sp>
        <p:nvSpPr>
          <p:cNvPr id="2" name="Copyright © 2020 Child Evangelism Fellowship of Ireland. All rights reserved.">
            <a:extLst>
              <a:ext uri="{FF2B5EF4-FFF2-40B4-BE49-F238E27FC236}">
                <a16:creationId xmlns:a16="http://schemas.microsoft.com/office/drawing/2014/main" id="{CE14280C-4908-0D24-3DCE-0100833C3962}"/>
              </a:ext>
            </a:extLst>
          </p:cNvPr>
          <p:cNvSpPr txBox="1"/>
          <p:nvPr/>
        </p:nvSpPr>
        <p:spPr>
          <a:xfrm>
            <a:off x="4486125" y="6101367"/>
            <a:ext cx="754624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1400"/>
              </a:spcBef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© 2024 CEF Irlanda. </a:t>
            </a:r>
            <a:r>
              <a:rPr lang="en-US" sz="1000" dirty="0" err="1">
                <a:solidFill>
                  <a:schemeClr val="bg1"/>
                </a:solidFill>
              </a:rPr>
              <a:t>Adaptat</a:t>
            </a:r>
            <a:r>
              <a:rPr lang="en-US" sz="1000" dirty="0">
                <a:solidFill>
                  <a:schemeClr val="bg1"/>
                </a:solidFill>
              </a:rPr>
              <a:t> de CEF Europa </a:t>
            </a:r>
            <a:r>
              <a:rPr lang="en-US" sz="1000" dirty="0" err="1">
                <a:solidFill>
                  <a:schemeClr val="bg1"/>
                </a:solidFill>
              </a:rPr>
              <a:t>în</a:t>
            </a:r>
            <a:r>
              <a:rPr lang="en-US" sz="1000" dirty="0">
                <a:solidFill>
                  <a:schemeClr val="bg1"/>
                </a:solidFill>
              </a:rPr>
              <a:t> 2025. </a:t>
            </a:r>
            <a:r>
              <a:rPr lang="en-US" sz="1000" dirty="0" err="1">
                <a:solidFill>
                  <a:schemeClr val="bg1"/>
                </a:solidFill>
              </a:rPr>
              <a:t>Traducere</a:t>
            </a:r>
            <a:r>
              <a:rPr lang="en-US" sz="1000" dirty="0">
                <a:solidFill>
                  <a:schemeClr val="bg1"/>
                </a:solidFill>
              </a:rPr>
              <a:t> © 2025 AMEC </a:t>
            </a:r>
            <a:r>
              <a:rPr lang="en-US" sz="1000" dirty="0" err="1">
                <a:solidFill>
                  <a:schemeClr val="bg1"/>
                </a:solidFill>
              </a:rPr>
              <a:t>România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br>
              <a:rPr lang="ro-RO" sz="1000" dirty="0">
                <a:solidFill>
                  <a:schemeClr val="bg1"/>
                </a:solidFill>
              </a:rPr>
            </a:br>
            <a:r>
              <a:rPr lang="en-US" sz="1000" dirty="0" err="1">
                <a:solidFill>
                  <a:schemeClr val="bg1"/>
                </a:solidFill>
              </a:rPr>
              <a:t>Toate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drepturile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rezervate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Titlul</a:t>
            </a:r>
            <a:r>
              <a:rPr lang="en-US" sz="1000" dirty="0">
                <a:solidFill>
                  <a:schemeClr val="bg1"/>
                </a:solidFill>
              </a:rPr>
              <a:t> original: Strange Happenings in Jerusalem.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3211C-86AD-1476-7AF4-CB232FD821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0216" b="102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04A84-7D8F-FB46-1791-AA6823A81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89" y="0"/>
            <a:ext cx="9693025" cy="68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3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B1BA4-2D14-1608-CAF9-91B7717C6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56885B-DE6D-9E50-6901-6E6736F7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00" r="28038"/>
          <a:stretch/>
        </p:blipFill>
        <p:spPr>
          <a:xfrm>
            <a:off x="-39188" y="0"/>
            <a:ext cx="122790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19A85-F099-E5A8-D6CC-1E5B3BE9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4" y="939801"/>
            <a:ext cx="11020973" cy="3594100"/>
          </a:xfrm>
          <a:prstGeom prst="rect">
            <a:avLst/>
          </a:prstGeom>
        </p:spPr>
      </p:pic>
      <p:pic>
        <p:nvPicPr>
          <p:cNvPr id="4" name="jerusalem copy.png" descr="jerusalem copy.png">
            <a:extLst>
              <a:ext uri="{FF2B5EF4-FFF2-40B4-BE49-F238E27FC236}">
                <a16:creationId xmlns:a16="http://schemas.microsoft.com/office/drawing/2014/main" id="{B610F168-DFB2-4EBE-6011-55482F54A1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1980" r="1980" b="28913"/>
          <a:stretch>
            <a:fillRect/>
          </a:stretch>
        </p:blipFill>
        <p:spPr>
          <a:xfrm>
            <a:off x="-39188" y="2963568"/>
            <a:ext cx="12279087" cy="437213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FF159-DEFF-C588-BDF8-F215E9F92C5C}"/>
              </a:ext>
            </a:extLst>
          </p:cNvPr>
          <p:cNvSpPr txBox="1"/>
          <p:nvPr/>
        </p:nvSpPr>
        <p:spPr>
          <a:xfrm>
            <a:off x="2716711" y="1413411"/>
            <a:ext cx="67585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16600" b="1" dirty="0">
                <a:latin typeface="Montserrat Black" pitchFamily="2" charset="77"/>
              </a:rPr>
              <a:t>Cum</a:t>
            </a:r>
            <a:r>
              <a:rPr lang="en-US" sz="16600" b="1" dirty="0">
                <a:latin typeface="Montserrat Black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48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FD18F-C350-4E1F-3C50-1031FF6CE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with text on it&#10;&#10;AI-generated content may be incorrect.">
            <a:extLst>
              <a:ext uri="{FF2B5EF4-FFF2-40B4-BE49-F238E27FC236}">
                <a16:creationId xmlns:a16="http://schemas.microsoft.com/office/drawing/2014/main" id="{EBC4F416-AB83-761C-180A-CD389C79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ECFD9-AE78-8CAB-6780-5E1AD7BC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4E702-7993-9370-74BE-0CB71418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52A6B-1F5A-400C-6725-25648F8F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B0DDC3-DF39-5EB3-EB2F-F8C0F25F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1427" b="11321"/>
          <a:stretch/>
        </p:blipFill>
        <p:spPr>
          <a:xfrm>
            <a:off x="0" y="1"/>
            <a:ext cx="12192000" cy="6867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A5723-FD98-2821-857E-C596BE67E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85" y="-266699"/>
            <a:ext cx="9784230" cy="71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53D2-8A5E-16E1-0106-BE75C121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55413B-E314-6A75-9C8E-5197871C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00" r="28038"/>
          <a:stretch/>
        </p:blipFill>
        <p:spPr>
          <a:xfrm>
            <a:off x="-39188" y="0"/>
            <a:ext cx="122790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168D49-E874-1E56-5748-E4229E2F1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4" y="939801"/>
            <a:ext cx="11020973" cy="3594100"/>
          </a:xfrm>
          <a:prstGeom prst="rect">
            <a:avLst/>
          </a:prstGeom>
        </p:spPr>
      </p:pic>
      <p:pic>
        <p:nvPicPr>
          <p:cNvPr id="4" name="jerusalem copy.png" descr="jerusalem copy.png">
            <a:extLst>
              <a:ext uri="{FF2B5EF4-FFF2-40B4-BE49-F238E27FC236}">
                <a16:creationId xmlns:a16="http://schemas.microsoft.com/office/drawing/2014/main" id="{7436A302-AB9B-9F6D-D93A-95C7C1ED9E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1980" r="1980" b="28913"/>
          <a:stretch>
            <a:fillRect/>
          </a:stretch>
        </p:blipFill>
        <p:spPr>
          <a:xfrm>
            <a:off x="-39188" y="2963568"/>
            <a:ext cx="12279087" cy="437213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0F5E1-D767-751B-A85C-F4D5406F2FB3}"/>
              </a:ext>
            </a:extLst>
          </p:cNvPr>
          <p:cNvSpPr txBox="1"/>
          <p:nvPr/>
        </p:nvSpPr>
        <p:spPr>
          <a:xfrm>
            <a:off x="2716711" y="1413411"/>
            <a:ext cx="675858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16600" b="1" dirty="0">
                <a:latin typeface="Montserrat Black" pitchFamily="2" charset="77"/>
              </a:rPr>
              <a:t>Cum</a:t>
            </a:r>
            <a:r>
              <a:rPr lang="en-US" sz="16600" b="1" dirty="0">
                <a:latin typeface="Montserrat Black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938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uropean Regional Identity">
      <a:dk1>
        <a:srgbClr val="252E4B"/>
      </a:dk1>
      <a:lt1>
        <a:srgbClr val="FFFFFF"/>
      </a:lt1>
      <a:dk2>
        <a:srgbClr val="AA273E"/>
      </a:dk2>
      <a:lt2>
        <a:srgbClr val="E7E6E6"/>
      </a:lt2>
      <a:accent1>
        <a:srgbClr val="DCDCDC"/>
      </a:accent1>
      <a:accent2>
        <a:srgbClr val="DFC793"/>
      </a:accent2>
      <a:accent3>
        <a:srgbClr val="5785C5"/>
      </a:accent3>
      <a:accent4>
        <a:srgbClr val="9169AA"/>
      </a:accent4>
      <a:accent5>
        <a:srgbClr val="EF5F3C"/>
      </a:accent5>
      <a:accent6>
        <a:srgbClr val="63A04D"/>
      </a:accent6>
      <a:hlink>
        <a:srgbClr val="F2B53E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5AF58C2008354B9EEB6F3793480C39" ma:contentTypeVersion="18" ma:contentTypeDescription="Create a new document." ma:contentTypeScope="" ma:versionID="e42d9175b288e32b69fc1a1b6c12254a">
  <xsd:schema xmlns:xsd="http://www.w3.org/2001/XMLSchema" xmlns:xs="http://www.w3.org/2001/XMLSchema" xmlns:p="http://schemas.microsoft.com/office/2006/metadata/properties" xmlns:ns2="18344268-21cc-4cde-a0ca-f08e5802d5aa" xmlns:ns3="352270c8-7021-4444-bb55-cdf6a85399ee" targetNamespace="http://schemas.microsoft.com/office/2006/metadata/properties" ma:root="true" ma:fieldsID="aa607d8a20686118205839f065d6b27a" ns2:_="" ns3:_="">
    <xsd:import namespace="18344268-21cc-4cde-a0ca-f08e5802d5aa"/>
    <xsd:import namespace="352270c8-7021-4444-bb55-cdf6a8539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44268-21cc-4cde-a0ca-f08e5802d5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e221a3e-0fe2-45f0-a11d-88ee8961e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270c8-7021-4444-bb55-cdf6a85399e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4466206-83c3-482f-8c58-8f7628c03956}" ma:internalName="TaxCatchAll" ma:showField="CatchAllData" ma:web="352270c8-7021-4444-bb55-cdf6a85399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2270c8-7021-4444-bb55-cdf6a85399ee" xsi:nil="true"/>
    <lcf76f155ced4ddcb4097134ff3c332f xmlns="18344268-21cc-4cde-a0ca-f08e5802d5a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130C3D-7F8C-4929-A5C7-2376B2DEA91A}"/>
</file>

<file path=customXml/itemProps2.xml><?xml version="1.0" encoding="utf-8"?>
<ds:datastoreItem xmlns:ds="http://schemas.openxmlformats.org/officeDocument/2006/customXml" ds:itemID="{E3D43AAA-902F-406D-846C-2EF4B6960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12EC75-84B7-432D-970E-041230FFD7AF}">
  <ds:schemaRefs>
    <ds:schemaRef ds:uri="http://schemas.microsoft.com/office/2006/documentManagement/types"/>
    <ds:schemaRef ds:uri="3399b79e-aac2-4f41-889f-dbfa21746631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8920a0af-7a31-49aa-b926-a7a151b0b373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</TotalTime>
  <Words>68</Words>
  <Application>Microsoft Office PowerPoint</Application>
  <PresentationFormat>Widescreen</PresentationFormat>
  <Paragraphs>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Hautle</dc:creator>
  <cp:lastModifiedBy>Claudia Mitu</cp:lastModifiedBy>
  <cp:revision>22</cp:revision>
  <dcterms:created xsi:type="dcterms:W3CDTF">2025-02-03T14:29:51Z</dcterms:created>
  <dcterms:modified xsi:type="dcterms:W3CDTF">2025-03-12T07:49:50Z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0x010100BA5AF58C2008354B9EEB6F3793480C39</vt:lpwstr>
  </property>
</Properties>
</file>