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  <p:sldMasterId id="2147493467" r:id="rId5"/>
    <p:sldMasterId id="2147493479" r:id="rId6"/>
  </p:sldMasterIdLst>
  <p:notesMasterIdLst>
    <p:notesMasterId r:id="rId28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22" autoAdjust="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331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C1769-98DD-2740-83B7-F789C8802349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5D2F24-033E-5743-8ED8-EB0B1718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44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D2F24-033E-5743-8ED8-EB0B171878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3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10/3/2025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E5E83-3CCC-4FBC-5D7B-727EC707D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DB3CC-F982-40F9-8DD6-BCC9AFBF44BD}" type="datetime1">
              <a:rPr lang="en-US" smtClean="0"/>
              <a:pPr/>
              <a:t>10/3/2025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651A1-E87A-F45A-011A-89CE70C1E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2442E-0FC4-6CF5-CFF4-8FAA4129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06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47CC2-83DA-8A65-EC27-83D8906F3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C2560D-EC28-3B41-86E8-18F1CE0113B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AA4203-F616-78A7-7949-3907D92F8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2364E-3227-46DB-B6B7-A6A9E317A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899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5682B-E877-D3D1-33CC-66B44813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9E7B99-7C3F-4BC3-B7B8-7E1F8C620B24}" type="datetime1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1BEAFA-79B5-52B3-2A0A-54B113D6A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30927-4CC2-ABA6-6F2F-BEE1B298F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02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8E96311-1292-87D9-B22D-0D1B561BF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C2560D-EC28-3B41-86E8-18F1CE0113B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F2C0B1F-878A-6C28-D447-BCFA67075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9B89D6C-4CEB-D553-E200-3B10BA67A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427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A062D45-D847-E22E-C393-170C45676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C2560D-EC28-3B41-86E8-18F1CE0113B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55AC96F-50E3-2D51-B564-613E906B8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96C8A76-8FD2-DDBF-93DA-5AE6EF70C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19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AFE04A8-6009-2A00-E136-1BD5482B9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C2560D-EC28-3B41-86E8-18F1CE0113B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AC3CB23-B7DA-B5BF-4DB6-B2B4EA9D7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35731C6-FBB6-4ED8-519A-81724721B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01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80E3D51-88F6-0371-82E2-C4AC20B3A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C2560D-EC28-3B41-86E8-18F1CE0113B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E6C4CEC-4F04-A7D0-F364-6829DE541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08B483D-42A1-DB46-7973-7D293413F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073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3FB8F7F-DC2C-4355-D0B3-87C54581A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C2560D-EC28-3B41-86E8-18F1CE0113B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3DE04D1-9179-32F4-F378-0380DA855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C514039-27B5-E603-F21B-1B82642A4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617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1F5B0F4-E63F-25E0-25DD-4104DC91C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C2560D-EC28-3B41-86E8-18F1CE0113B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10E177-73D9-90EE-027B-7E2914FD7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D6F3A41-4723-35DB-D52C-0FE5B72DE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8937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6D1CC-2D14-6530-F369-938C722CB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C2560D-EC28-3B41-86E8-18F1CE0113B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CB97C-DACF-2C46-F17E-7348A3F8B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01990-5AEC-4204-AFCD-A6A5F824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594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CCE2D-18E7-2DA9-620D-F3F61A68D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C2560D-EC28-3B41-86E8-18F1CE0113B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FE7D59-C4FB-6787-DFD5-FB867AD2A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C6C65-6251-151D-2D4E-475218E36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201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091AA-931C-FA81-CD0A-C400DE250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DB3CC-F982-40F9-8DD6-BCC9AFBF44BD}" type="datetime1">
              <a:rPr lang="en-US" smtClean="0"/>
              <a:pPr/>
              <a:t>10/3/2025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7EEDD-1113-F7A3-536D-85B1AECB2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BE695-6FB4-A8AA-57FB-297467A33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775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B433D-5F49-AC0C-6519-C2D87EDB9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C2560D-EC28-3B41-86E8-18F1CE0113B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AB13B-2CEF-DD16-1E1C-74D0322F4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82ABE-1D6D-3B23-FB77-C4B42D9E4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7464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2DE33-F693-280F-DB76-DEDA92ED2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9E7B99-7C3F-4BC3-B7B8-7E1F8C620B24}" type="datetime1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12D19-CB13-A047-66A7-291FAB462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5D050-B1D9-91EB-CD5A-8E489EA40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857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A423DD-4659-C4DE-865C-EF7F7DB70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C2560D-EC28-3B41-86E8-18F1CE0113B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5E42F19-C7D8-E262-840E-F6F0A15EA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D1BAAC1-15CB-A844-B257-0176BDD62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8624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BBAB21F-C429-B067-BBE5-20044179C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C2560D-EC28-3B41-86E8-18F1CE0113B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8DEA8DD-FE2E-7ACC-F44B-17D3C3AA7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D79225-2A52-807E-93E7-13F2B06C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862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7921D06-4422-BA05-1525-2E0B28C3B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C2560D-EC28-3B41-86E8-18F1CE0113B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D15CEF0-2BF4-A7A1-E268-61D2BF4D4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3203B2B-5EBD-4080-14D4-C22F1978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9337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61343F7-71C7-904B-5400-7E4D75213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C2560D-EC28-3B41-86E8-18F1CE0113B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91EE275-E481-26E2-BC89-E53812877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8F7AC27-70B5-ACED-ABB4-8462AC55E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09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BC64F15-44BC-D36C-470C-E2F84124E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C2560D-EC28-3B41-86E8-18F1CE0113B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4527205-C337-DFE0-F5D8-8632C38B5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08BD1FA-0C5C-4E71-AA8C-47A2D8496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8387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22F287-60EA-4ECA-6AD3-342B8EF32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C2560D-EC28-3B41-86E8-18F1CE0113B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5F9448D-3CA1-63D7-4B06-B86169DAA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772D07-AFB1-CF3A-B30B-39226EF58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02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D412B-8D58-94FB-56A6-78B628B84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C2560D-EC28-3B41-86E8-18F1CE0113B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4E123-01E7-7708-0FAF-FE323B2BE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DE7F3-2BDB-EAF2-E71C-8ECB04F38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33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0017E-128C-1504-1574-BA06D6A82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C2560D-EC28-3B41-86E8-18F1CE0113B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279D6-DB83-75CE-777D-03A8AD747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98B23-F893-B052-883F-634C50DF7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94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6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60FA6E5-1449-8330-1A72-8C1CCF04A4D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697CB89-FF4D-5624-51B6-833F3861AC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2FC64-A37E-8EE6-72EE-5F2513A046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68C2560D-EC28-3B41-86E8-18F1CE0113B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6B31A-2883-3312-CF3B-922E15BFEA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2ACF8-217E-96CC-3F39-899E53B9B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42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8" r:id="rId1"/>
    <p:sldLayoutId id="2147493469" r:id="rId2"/>
    <p:sldLayoutId id="2147493470" r:id="rId3"/>
    <p:sldLayoutId id="2147493471" r:id="rId4"/>
    <p:sldLayoutId id="2147493472" r:id="rId5"/>
    <p:sldLayoutId id="2147493473" r:id="rId6"/>
    <p:sldLayoutId id="2147493474" r:id="rId7"/>
    <p:sldLayoutId id="2147493475" r:id="rId8"/>
    <p:sldLayoutId id="2147493476" r:id="rId9"/>
    <p:sldLayoutId id="2147493477" r:id="rId10"/>
    <p:sldLayoutId id="2147493478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146762B-DAE0-4CFF-7AB4-2E3B9641346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75776DC-8A21-0255-2E43-10D8A93A45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B2720-0507-C97A-86CF-4D2EC5CB9E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68C2560D-EC28-3B41-86E8-18F1CE0113B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2867F-2978-3C6F-1E82-C3C0084180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4644A-7CFE-6D7E-67FF-96205F33DC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9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80" r:id="rId1"/>
    <p:sldLayoutId id="2147493481" r:id="rId2"/>
    <p:sldLayoutId id="2147493482" r:id="rId3"/>
    <p:sldLayoutId id="2147493483" r:id="rId4"/>
    <p:sldLayoutId id="2147493484" r:id="rId5"/>
    <p:sldLayoutId id="2147493485" r:id="rId6"/>
    <p:sldLayoutId id="2147493486" r:id="rId7"/>
    <p:sldLayoutId id="2147493487" r:id="rId8"/>
    <p:sldLayoutId id="2147493488" r:id="rId9"/>
    <p:sldLayoutId id="2147493489" r:id="rId10"/>
    <p:sldLayoutId id="2147493490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CP_Cover_slide_Bkg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16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ristmas_Picture_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26" y="319417"/>
            <a:ext cx="8117586" cy="6050920"/>
          </a:xfrm>
          <a:prstGeom prst="rect">
            <a:avLst/>
          </a:prstGeom>
        </p:spPr>
      </p:pic>
      <p:pic>
        <p:nvPicPr>
          <p:cNvPr id="4" name="Picture 3" descr="Christmas_Picture_Frame_A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cand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430" y="5066802"/>
            <a:ext cx="1939329" cy="1939329"/>
          </a:xfrm>
          <a:prstGeom prst="rect">
            <a:avLst/>
          </a:prstGeom>
        </p:spPr>
      </p:pic>
      <p:pic>
        <p:nvPicPr>
          <p:cNvPr id="6" name="Picture 5" descr="cooki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430" y="-136894"/>
            <a:ext cx="1939329" cy="1939329"/>
          </a:xfrm>
          <a:prstGeom prst="rect">
            <a:avLst/>
          </a:prstGeom>
        </p:spPr>
      </p:pic>
      <p:pic>
        <p:nvPicPr>
          <p:cNvPr id="7" name="Picture 6" descr="gif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838" y="5066802"/>
            <a:ext cx="1937598" cy="1937598"/>
          </a:xfrm>
          <a:prstGeom prst="rect">
            <a:avLst/>
          </a:prstGeom>
        </p:spPr>
      </p:pic>
      <p:pic>
        <p:nvPicPr>
          <p:cNvPr id="8" name="Picture 7" descr="tre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568" y="-136893"/>
            <a:ext cx="1939328" cy="19393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28020" y="6614628"/>
            <a:ext cx="38138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2">
                    <a:lumMod val="25000"/>
                  </a:schemeClr>
                </a:solidFill>
              </a:rPr>
              <a:t>© Child Evangelism Fellowship of Europe, Child Evangelism Fellowship Inc.</a:t>
            </a:r>
          </a:p>
        </p:txBody>
      </p:sp>
    </p:spTree>
    <p:extLst>
      <p:ext uri="{BB962C8B-B14F-4D97-AF65-F5344CB8AC3E}">
        <p14:creationId xmlns:p14="http://schemas.microsoft.com/office/powerpoint/2010/main" val="36272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ristmas_Picture_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36" y="456312"/>
            <a:ext cx="8117586" cy="6050920"/>
          </a:xfrm>
          <a:prstGeom prst="rect">
            <a:avLst/>
          </a:prstGeom>
        </p:spPr>
      </p:pic>
      <p:pic>
        <p:nvPicPr>
          <p:cNvPr id="4" name="Picture 3" descr="Christmas_Picture_Frame_A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cand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430" y="5066802"/>
            <a:ext cx="1939329" cy="1939329"/>
          </a:xfrm>
          <a:prstGeom prst="rect">
            <a:avLst/>
          </a:prstGeom>
        </p:spPr>
      </p:pic>
      <p:pic>
        <p:nvPicPr>
          <p:cNvPr id="6" name="Picture 5" descr="cooki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430" y="-136894"/>
            <a:ext cx="1939329" cy="1939329"/>
          </a:xfrm>
          <a:prstGeom prst="rect">
            <a:avLst/>
          </a:prstGeom>
        </p:spPr>
      </p:pic>
      <p:pic>
        <p:nvPicPr>
          <p:cNvPr id="7" name="Picture 6" descr="gif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838" y="5066802"/>
            <a:ext cx="1937598" cy="1937598"/>
          </a:xfrm>
          <a:prstGeom prst="rect">
            <a:avLst/>
          </a:prstGeom>
        </p:spPr>
      </p:pic>
      <p:pic>
        <p:nvPicPr>
          <p:cNvPr id="8" name="Picture 7" descr="tre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568" y="-136893"/>
            <a:ext cx="1939328" cy="19393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28020" y="6614628"/>
            <a:ext cx="38138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2">
                    <a:lumMod val="25000"/>
                  </a:schemeClr>
                </a:solidFill>
              </a:rPr>
              <a:t>© Child Evangelism Fellowship of Europe, Child Evangelism Fellowship Inc.</a:t>
            </a:r>
          </a:p>
        </p:txBody>
      </p:sp>
    </p:spTree>
    <p:extLst>
      <p:ext uri="{BB962C8B-B14F-4D97-AF65-F5344CB8AC3E}">
        <p14:creationId xmlns:p14="http://schemas.microsoft.com/office/powerpoint/2010/main" val="347145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ristmas_Picture_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" t="6137" r="1279"/>
          <a:stretch/>
        </p:blipFill>
        <p:spPr>
          <a:xfrm>
            <a:off x="147346" y="235762"/>
            <a:ext cx="8910148" cy="6397736"/>
          </a:xfrm>
          <a:prstGeom prst="rect">
            <a:avLst/>
          </a:prstGeom>
        </p:spPr>
      </p:pic>
      <p:pic>
        <p:nvPicPr>
          <p:cNvPr id="4" name="Picture 3" descr="Christmas_Picture_Frame_A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cand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430" y="5066802"/>
            <a:ext cx="1939329" cy="1939329"/>
          </a:xfrm>
          <a:prstGeom prst="rect">
            <a:avLst/>
          </a:prstGeom>
        </p:spPr>
      </p:pic>
      <p:pic>
        <p:nvPicPr>
          <p:cNvPr id="6" name="Picture 5" descr="cooki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430" y="-136894"/>
            <a:ext cx="1939329" cy="1939329"/>
          </a:xfrm>
          <a:prstGeom prst="rect">
            <a:avLst/>
          </a:prstGeom>
        </p:spPr>
      </p:pic>
      <p:pic>
        <p:nvPicPr>
          <p:cNvPr id="7" name="Picture 6" descr="gif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838" y="5066802"/>
            <a:ext cx="1937598" cy="1937598"/>
          </a:xfrm>
          <a:prstGeom prst="rect">
            <a:avLst/>
          </a:prstGeom>
        </p:spPr>
      </p:pic>
      <p:pic>
        <p:nvPicPr>
          <p:cNvPr id="8" name="Picture 7" descr="tre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568" y="-136893"/>
            <a:ext cx="1939328" cy="19393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28020" y="6614628"/>
            <a:ext cx="38138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2">
                    <a:lumMod val="25000"/>
                  </a:schemeClr>
                </a:solidFill>
              </a:rPr>
              <a:t>© Child Evangelism Fellowship of Europe, Child Evangelism Fellowship Inc.</a:t>
            </a:r>
          </a:p>
        </p:txBody>
      </p:sp>
    </p:spTree>
    <p:extLst>
      <p:ext uri="{BB962C8B-B14F-4D97-AF65-F5344CB8AC3E}">
        <p14:creationId xmlns:p14="http://schemas.microsoft.com/office/powerpoint/2010/main" val="43910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63" y="0"/>
            <a:ext cx="969855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96011" y="5824247"/>
            <a:ext cx="21723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© Child Evangelism Fellowship of Europe</a:t>
            </a:r>
          </a:p>
        </p:txBody>
      </p:sp>
    </p:spTree>
    <p:extLst>
      <p:ext uri="{BB962C8B-B14F-4D97-AF65-F5344CB8AC3E}">
        <p14:creationId xmlns:p14="http://schemas.microsoft.com/office/powerpoint/2010/main" val="401618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CP_Cover_slide_Bkg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2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6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>
            <a:extLst>
              <a:ext uri="{FF2B5EF4-FFF2-40B4-BE49-F238E27FC236}">
                <a16:creationId xmlns:a16="http://schemas.microsoft.com/office/drawing/2014/main" id="{A174CDE6-15D5-CED8-0C5E-6511198DD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850"/>
            <a:ext cx="9144000" cy="6464300"/>
          </a:xfrm>
          <a:prstGeom prst="rect">
            <a:avLst/>
          </a:prstGeom>
          <a:solidFill>
            <a:srgbClr val="2A658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6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>
            <a:extLst>
              <a:ext uri="{FF2B5EF4-FFF2-40B4-BE49-F238E27FC236}">
                <a16:creationId xmlns:a16="http://schemas.microsoft.com/office/drawing/2014/main" id="{7F9B6B59-1BF4-53B0-C647-A99710D36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850"/>
            <a:ext cx="9144000" cy="6464300"/>
          </a:xfrm>
          <a:prstGeom prst="rect">
            <a:avLst/>
          </a:prstGeom>
          <a:solidFill>
            <a:srgbClr val="2A658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6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>
            <a:extLst>
              <a:ext uri="{FF2B5EF4-FFF2-40B4-BE49-F238E27FC236}">
                <a16:creationId xmlns:a16="http://schemas.microsoft.com/office/drawing/2014/main" id="{CC410AAE-243D-8B45-DB5C-CC5A69200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850"/>
            <a:ext cx="9144000" cy="6464300"/>
          </a:xfrm>
          <a:prstGeom prst="rect">
            <a:avLst/>
          </a:prstGeom>
          <a:solidFill>
            <a:srgbClr val="2A658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6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>
            <a:extLst>
              <a:ext uri="{FF2B5EF4-FFF2-40B4-BE49-F238E27FC236}">
                <a16:creationId xmlns:a16="http://schemas.microsoft.com/office/drawing/2014/main" id="{B52E186C-DC19-1AB6-CDF0-244E58BCE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850"/>
            <a:ext cx="9144000" cy="6464300"/>
          </a:xfrm>
          <a:prstGeom prst="rect">
            <a:avLst/>
          </a:prstGeom>
          <a:solidFill>
            <a:srgbClr val="2A658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B7D8A-BD71-E502-E7DA-15309430E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CP_Cover_slide_Bkgd.jpg">
            <a:extLst>
              <a:ext uri="{FF2B5EF4-FFF2-40B4-BE49-F238E27FC236}">
                <a16:creationId xmlns:a16="http://schemas.microsoft.com/office/drawing/2014/main" id="{9D4D9CFF-20B4-956A-231D-2552561AA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B97ED4-ED4E-7716-CC6B-4F752B6AF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4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ristmas_Picture_Frame_A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cand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42" y="0"/>
            <a:ext cx="6858000" cy="6858000"/>
          </a:xfrm>
          <a:prstGeom prst="rect">
            <a:avLst/>
          </a:prstGeom>
        </p:spPr>
      </p:pic>
      <p:pic>
        <p:nvPicPr>
          <p:cNvPr id="6" name="Picture 5" descr="cooki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pic>
        <p:nvPicPr>
          <p:cNvPr id="7" name="Picture 6" descr="gif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8" name="Picture 7" descr="tre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42" y="0"/>
            <a:ext cx="6858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9703" y="6614628"/>
            <a:ext cx="22287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2">
                    <a:lumMod val="25000"/>
                  </a:schemeClr>
                </a:solidFill>
              </a:rPr>
              <a:t>© Child Evangelism Fellowship of Europe</a:t>
            </a:r>
          </a:p>
        </p:txBody>
      </p:sp>
    </p:spTree>
    <p:extLst>
      <p:ext uri="{BB962C8B-B14F-4D97-AF65-F5344CB8AC3E}">
        <p14:creationId xmlns:p14="http://schemas.microsoft.com/office/powerpoint/2010/main" val="309000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1F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>
            <a:extLst>
              <a:ext uri="{FF2B5EF4-FFF2-40B4-BE49-F238E27FC236}">
                <a16:creationId xmlns:a16="http://schemas.microsoft.com/office/drawing/2014/main" id="{8C0E7051-5743-01A7-5F13-347B4D2AE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EB39C-64D0-45B2-1C56-F5EFF1517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CP_Cover_slide_Bkgd.jpg">
            <a:extLst>
              <a:ext uri="{FF2B5EF4-FFF2-40B4-BE49-F238E27FC236}">
                <a16:creationId xmlns:a16="http://schemas.microsoft.com/office/drawing/2014/main" id="{60D281F9-F78F-D575-F41E-81570B25A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B06362-7741-70E1-76B6-11ABB6320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2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ristmas_Picture_Frame_A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cand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430" y="5066802"/>
            <a:ext cx="1939329" cy="1939329"/>
          </a:xfrm>
          <a:prstGeom prst="rect">
            <a:avLst/>
          </a:prstGeom>
        </p:spPr>
      </p:pic>
      <p:pic>
        <p:nvPicPr>
          <p:cNvPr id="6" name="Picture 5" descr="cooki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430" y="-136894"/>
            <a:ext cx="1939329" cy="1939329"/>
          </a:xfrm>
          <a:prstGeom prst="rect">
            <a:avLst/>
          </a:prstGeom>
        </p:spPr>
      </p:pic>
      <p:pic>
        <p:nvPicPr>
          <p:cNvPr id="7" name="Picture 6" descr="gif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838" y="5066802"/>
            <a:ext cx="1937598" cy="1937598"/>
          </a:xfrm>
          <a:prstGeom prst="rect">
            <a:avLst/>
          </a:prstGeom>
        </p:spPr>
      </p:pic>
      <p:pic>
        <p:nvPicPr>
          <p:cNvPr id="8" name="Picture 7" descr="tre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568" y="-136893"/>
            <a:ext cx="1939328" cy="1939328"/>
          </a:xfrm>
          <a:prstGeom prst="rect">
            <a:avLst/>
          </a:prstGeom>
        </p:spPr>
      </p:pic>
      <p:pic>
        <p:nvPicPr>
          <p:cNvPr id="2" name="Picture 1" descr="question mark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0656">
            <a:off x="2529744" y="631233"/>
            <a:ext cx="3859961" cy="56259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28020" y="6614628"/>
            <a:ext cx="21723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2">
                    <a:lumMod val="25000"/>
                  </a:schemeClr>
                </a:solidFill>
              </a:rPr>
              <a:t>© Child Evangelism Fellowship of Europe</a:t>
            </a:r>
          </a:p>
        </p:txBody>
      </p:sp>
    </p:spTree>
    <p:extLst>
      <p:ext uri="{BB962C8B-B14F-4D97-AF65-F5344CB8AC3E}">
        <p14:creationId xmlns:p14="http://schemas.microsoft.com/office/powerpoint/2010/main" val="299294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ristmas_Pictur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36" y="332100"/>
            <a:ext cx="8114571" cy="6048673"/>
          </a:xfrm>
          <a:prstGeom prst="rect">
            <a:avLst/>
          </a:prstGeom>
        </p:spPr>
      </p:pic>
      <p:pic>
        <p:nvPicPr>
          <p:cNvPr id="4" name="Picture 3" descr="Christmas_Picture_Frame_A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cand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430" y="5066802"/>
            <a:ext cx="1939329" cy="1939329"/>
          </a:xfrm>
          <a:prstGeom prst="rect">
            <a:avLst/>
          </a:prstGeom>
        </p:spPr>
      </p:pic>
      <p:pic>
        <p:nvPicPr>
          <p:cNvPr id="6" name="Picture 5" descr="cooki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430" y="-136894"/>
            <a:ext cx="1939329" cy="1939329"/>
          </a:xfrm>
          <a:prstGeom prst="rect">
            <a:avLst/>
          </a:prstGeom>
        </p:spPr>
      </p:pic>
      <p:pic>
        <p:nvPicPr>
          <p:cNvPr id="7" name="Picture 6" descr="gif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838" y="5066802"/>
            <a:ext cx="1937598" cy="1937598"/>
          </a:xfrm>
          <a:prstGeom prst="rect">
            <a:avLst/>
          </a:prstGeom>
        </p:spPr>
      </p:pic>
      <p:pic>
        <p:nvPicPr>
          <p:cNvPr id="8" name="Picture 7" descr="tre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568" y="-136893"/>
            <a:ext cx="1939328" cy="19393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28020" y="6614628"/>
            <a:ext cx="38138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2">
                    <a:lumMod val="25000"/>
                  </a:schemeClr>
                </a:solidFill>
              </a:rPr>
              <a:t>© Child Evangelism Fellowship of Europe, Child Evangelism Fellowship Inc.</a:t>
            </a:r>
          </a:p>
        </p:txBody>
      </p:sp>
    </p:spTree>
    <p:extLst>
      <p:ext uri="{BB962C8B-B14F-4D97-AF65-F5344CB8AC3E}">
        <p14:creationId xmlns:p14="http://schemas.microsoft.com/office/powerpoint/2010/main" val="336619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ristmas_Picture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37" y="483892"/>
            <a:ext cx="8117332" cy="6050731"/>
          </a:xfrm>
          <a:prstGeom prst="rect">
            <a:avLst/>
          </a:prstGeom>
        </p:spPr>
      </p:pic>
      <p:pic>
        <p:nvPicPr>
          <p:cNvPr id="4" name="Picture 3" descr="Christmas_Picture_Frame_A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cand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430" y="5066802"/>
            <a:ext cx="1939329" cy="1939329"/>
          </a:xfrm>
          <a:prstGeom prst="rect">
            <a:avLst/>
          </a:prstGeom>
        </p:spPr>
      </p:pic>
      <p:pic>
        <p:nvPicPr>
          <p:cNvPr id="6" name="Picture 5" descr="cooki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430" y="-136894"/>
            <a:ext cx="1939329" cy="1939329"/>
          </a:xfrm>
          <a:prstGeom prst="rect">
            <a:avLst/>
          </a:prstGeom>
        </p:spPr>
      </p:pic>
      <p:pic>
        <p:nvPicPr>
          <p:cNvPr id="7" name="Picture 6" descr="gif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838" y="5066802"/>
            <a:ext cx="1937598" cy="1937598"/>
          </a:xfrm>
          <a:prstGeom prst="rect">
            <a:avLst/>
          </a:prstGeom>
        </p:spPr>
      </p:pic>
      <p:pic>
        <p:nvPicPr>
          <p:cNvPr id="8" name="Picture 7" descr="tre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568" y="-136893"/>
            <a:ext cx="1939328" cy="19393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28020" y="6614628"/>
            <a:ext cx="38138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2">
                    <a:lumMod val="25000"/>
                  </a:schemeClr>
                </a:solidFill>
              </a:rPr>
              <a:t>© Child Evangelism Fellowship of Europe, Child Evangelism Fellowship Inc.</a:t>
            </a:r>
          </a:p>
        </p:txBody>
      </p:sp>
    </p:spTree>
    <p:extLst>
      <p:ext uri="{BB962C8B-B14F-4D97-AF65-F5344CB8AC3E}">
        <p14:creationId xmlns:p14="http://schemas.microsoft.com/office/powerpoint/2010/main" val="290129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ristmas_Picture_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32" y="486732"/>
            <a:ext cx="8117586" cy="6050920"/>
          </a:xfrm>
          <a:prstGeom prst="rect">
            <a:avLst/>
          </a:prstGeom>
        </p:spPr>
      </p:pic>
      <p:pic>
        <p:nvPicPr>
          <p:cNvPr id="4" name="Picture 3" descr="Christmas_Picture_Frame_A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cand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430" y="5066802"/>
            <a:ext cx="1939329" cy="1939329"/>
          </a:xfrm>
          <a:prstGeom prst="rect">
            <a:avLst/>
          </a:prstGeom>
        </p:spPr>
      </p:pic>
      <p:pic>
        <p:nvPicPr>
          <p:cNvPr id="6" name="Picture 5" descr="cooki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430" y="-136894"/>
            <a:ext cx="1939329" cy="1939329"/>
          </a:xfrm>
          <a:prstGeom prst="rect">
            <a:avLst/>
          </a:prstGeom>
        </p:spPr>
      </p:pic>
      <p:pic>
        <p:nvPicPr>
          <p:cNvPr id="7" name="Picture 6" descr="gif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838" y="5066802"/>
            <a:ext cx="1937598" cy="1937598"/>
          </a:xfrm>
          <a:prstGeom prst="rect">
            <a:avLst/>
          </a:prstGeom>
        </p:spPr>
      </p:pic>
      <p:pic>
        <p:nvPicPr>
          <p:cNvPr id="8" name="Picture 7" descr="tre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568" y="-136893"/>
            <a:ext cx="1939328" cy="19393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28020" y="6614628"/>
            <a:ext cx="38138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2">
                    <a:lumMod val="25000"/>
                  </a:schemeClr>
                </a:solidFill>
              </a:rPr>
              <a:t>© Child Evangelism Fellowship of Europe, Child Evangelism Fellowship Inc.</a:t>
            </a:r>
          </a:p>
        </p:txBody>
      </p:sp>
    </p:spTree>
    <p:extLst>
      <p:ext uri="{BB962C8B-B14F-4D97-AF65-F5344CB8AC3E}">
        <p14:creationId xmlns:p14="http://schemas.microsoft.com/office/powerpoint/2010/main" val="75001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ristmas_Picture_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52" y="357445"/>
            <a:ext cx="8117586" cy="6050920"/>
          </a:xfrm>
          <a:prstGeom prst="rect">
            <a:avLst/>
          </a:prstGeom>
        </p:spPr>
      </p:pic>
      <p:pic>
        <p:nvPicPr>
          <p:cNvPr id="4" name="Picture 3" descr="Christmas_Picture_Frame_A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cand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430" y="5066802"/>
            <a:ext cx="1939329" cy="1939329"/>
          </a:xfrm>
          <a:prstGeom prst="rect">
            <a:avLst/>
          </a:prstGeom>
        </p:spPr>
      </p:pic>
      <p:pic>
        <p:nvPicPr>
          <p:cNvPr id="6" name="Picture 5" descr="cooki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430" y="-136894"/>
            <a:ext cx="1939329" cy="1939329"/>
          </a:xfrm>
          <a:prstGeom prst="rect">
            <a:avLst/>
          </a:prstGeom>
        </p:spPr>
      </p:pic>
      <p:pic>
        <p:nvPicPr>
          <p:cNvPr id="7" name="Picture 6" descr="gif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838" y="5066802"/>
            <a:ext cx="1937598" cy="1937598"/>
          </a:xfrm>
          <a:prstGeom prst="rect">
            <a:avLst/>
          </a:prstGeom>
        </p:spPr>
      </p:pic>
      <p:pic>
        <p:nvPicPr>
          <p:cNvPr id="8" name="Picture 7" descr="tre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568" y="-136893"/>
            <a:ext cx="1939328" cy="19393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28020" y="6614628"/>
            <a:ext cx="38138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2">
                    <a:lumMod val="25000"/>
                  </a:schemeClr>
                </a:solidFill>
              </a:rPr>
              <a:t>© Child Evangelism Fellowship of Europe, Child Evangelism Fellowship Inc.</a:t>
            </a:r>
          </a:p>
        </p:txBody>
      </p:sp>
    </p:spTree>
    <p:extLst>
      <p:ext uri="{BB962C8B-B14F-4D97-AF65-F5344CB8AC3E}">
        <p14:creationId xmlns:p14="http://schemas.microsoft.com/office/powerpoint/2010/main" val="322530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ristmas_Picture_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36" y="509545"/>
            <a:ext cx="8117586" cy="6050920"/>
          </a:xfrm>
          <a:prstGeom prst="rect">
            <a:avLst/>
          </a:prstGeom>
        </p:spPr>
      </p:pic>
      <p:pic>
        <p:nvPicPr>
          <p:cNvPr id="4" name="Picture 3" descr="Christmas_Picture_Frame_A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cand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430" y="5066802"/>
            <a:ext cx="1939329" cy="1939329"/>
          </a:xfrm>
          <a:prstGeom prst="rect">
            <a:avLst/>
          </a:prstGeom>
        </p:spPr>
      </p:pic>
      <p:pic>
        <p:nvPicPr>
          <p:cNvPr id="6" name="Picture 5" descr="cooki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430" y="-136894"/>
            <a:ext cx="1939329" cy="1939329"/>
          </a:xfrm>
          <a:prstGeom prst="rect">
            <a:avLst/>
          </a:prstGeom>
        </p:spPr>
      </p:pic>
      <p:pic>
        <p:nvPicPr>
          <p:cNvPr id="7" name="Picture 6" descr="gif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838" y="5066802"/>
            <a:ext cx="1937598" cy="1937598"/>
          </a:xfrm>
          <a:prstGeom prst="rect">
            <a:avLst/>
          </a:prstGeom>
        </p:spPr>
      </p:pic>
      <p:pic>
        <p:nvPicPr>
          <p:cNvPr id="8" name="Picture 7" descr="tre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568" y="-136893"/>
            <a:ext cx="1939328" cy="19393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28020" y="6614628"/>
            <a:ext cx="38138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2">
                    <a:lumMod val="25000"/>
                  </a:schemeClr>
                </a:solidFill>
              </a:rPr>
              <a:t>© Child Evangelism Fellowship of Europe, Child Evangelism Fellowship Inc.</a:t>
            </a:r>
          </a:p>
        </p:txBody>
      </p:sp>
    </p:spTree>
    <p:extLst>
      <p:ext uri="{BB962C8B-B14F-4D97-AF65-F5344CB8AC3E}">
        <p14:creationId xmlns:p14="http://schemas.microsoft.com/office/powerpoint/2010/main" val="90450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ristmas_Picture_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32" y="563708"/>
            <a:ext cx="8117586" cy="6050920"/>
          </a:xfrm>
          <a:prstGeom prst="rect">
            <a:avLst/>
          </a:prstGeom>
        </p:spPr>
      </p:pic>
      <p:pic>
        <p:nvPicPr>
          <p:cNvPr id="4" name="Picture 3" descr="Christmas_Picture_Frame_A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cand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430" y="5066802"/>
            <a:ext cx="1939329" cy="1939329"/>
          </a:xfrm>
          <a:prstGeom prst="rect">
            <a:avLst/>
          </a:prstGeom>
        </p:spPr>
      </p:pic>
      <p:pic>
        <p:nvPicPr>
          <p:cNvPr id="6" name="Picture 5" descr="cooki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430" y="-136894"/>
            <a:ext cx="1939329" cy="1939329"/>
          </a:xfrm>
          <a:prstGeom prst="rect">
            <a:avLst/>
          </a:prstGeom>
        </p:spPr>
      </p:pic>
      <p:pic>
        <p:nvPicPr>
          <p:cNvPr id="7" name="Picture 6" descr="gif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838" y="5066802"/>
            <a:ext cx="1937598" cy="1937598"/>
          </a:xfrm>
          <a:prstGeom prst="rect">
            <a:avLst/>
          </a:prstGeom>
        </p:spPr>
      </p:pic>
      <p:pic>
        <p:nvPicPr>
          <p:cNvPr id="8" name="Picture 7" descr="tre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568" y="-136893"/>
            <a:ext cx="1939328" cy="19393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28020" y="6614628"/>
            <a:ext cx="38138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2">
                    <a:lumMod val="25000"/>
                  </a:schemeClr>
                </a:solidFill>
              </a:rPr>
              <a:t>© Child Evangelism Fellowship of Europe, Child Evangelism Fellowship Inc.</a:t>
            </a:r>
          </a:p>
        </p:txBody>
      </p:sp>
    </p:spTree>
    <p:extLst>
      <p:ext uri="{BB962C8B-B14F-4D97-AF65-F5344CB8AC3E}">
        <p14:creationId xmlns:p14="http://schemas.microsoft.com/office/powerpoint/2010/main" val="262216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5AF58C2008354B9EEB6F3793480C39" ma:contentTypeVersion="18" ma:contentTypeDescription="Create a new document." ma:contentTypeScope="" ma:versionID="e42d9175b288e32b69fc1a1b6c12254a">
  <xsd:schema xmlns:xsd="http://www.w3.org/2001/XMLSchema" xmlns:xs="http://www.w3.org/2001/XMLSchema" xmlns:p="http://schemas.microsoft.com/office/2006/metadata/properties" xmlns:ns2="18344268-21cc-4cde-a0ca-f08e5802d5aa" xmlns:ns3="352270c8-7021-4444-bb55-cdf6a85399ee" targetNamespace="http://schemas.microsoft.com/office/2006/metadata/properties" ma:root="true" ma:fieldsID="aa607d8a20686118205839f065d6b27a" ns2:_="" ns3:_="">
    <xsd:import namespace="18344268-21cc-4cde-a0ca-f08e5802d5aa"/>
    <xsd:import namespace="352270c8-7021-4444-bb55-cdf6a85399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344268-21cc-4cde-a0ca-f08e5802d5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e221a3e-0fe2-45f0-a11d-88ee8961e8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2270c8-7021-4444-bb55-cdf6a85399ee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4466206-83c3-482f-8c58-8f7628c03956}" ma:internalName="TaxCatchAll" ma:showField="CatchAllData" ma:web="352270c8-7021-4444-bb55-cdf6a85399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52270c8-7021-4444-bb55-cdf6a85399ee" xsi:nil="true"/>
    <lcf76f155ced4ddcb4097134ff3c332f xmlns="18344268-21cc-4cde-a0ca-f08e5802d5a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2EE5449-4BFE-4917-A19C-0A7349BBEA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344268-21cc-4cde-a0ca-f08e5802d5aa"/>
    <ds:schemaRef ds:uri="352270c8-7021-4444-bb55-cdf6a85399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/fields"/>
    <ds:schemaRef ds:uri="http://www.w3.org/XML/1998/namespace"/>
    <ds:schemaRef ds:uri="352270c8-7021-4444-bb55-cdf6a85399ee"/>
    <ds:schemaRef ds:uri="18344268-21cc-4cde-a0ca-f08e5802d5a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294</TotalTime>
  <Words>127</Words>
  <Application>Microsoft Office PowerPoint</Application>
  <PresentationFormat>On-screen Show (4:3)</PresentationFormat>
  <Paragraphs>13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Century Gothic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Theodor Bazaru</cp:lastModifiedBy>
  <cp:revision>53</cp:revision>
  <dcterms:created xsi:type="dcterms:W3CDTF">2010-04-12T23:12:02Z</dcterms:created>
  <dcterms:modified xsi:type="dcterms:W3CDTF">2025-10-03T08:13:14Z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