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60" r:id="rId5"/>
    <p:sldId id="263" r:id="rId6"/>
    <p:sldId id="265" r:id="rId7"/>
    <p:sldId id="262" r:id="rId8"/>
    <p:sldId id="264" r:id="rId9"/>
    <p:sldId id="267" r:id="rId10"/>
    <p:sldId id="266" r:id="rId11"/>
    <p:sldId id="269" r:id="rId12"/>
    <p:sldId id="268" r:id="rId13"/>
    <p:sldId id="271" r:id="rId14"/>
    <p:sldId id="270" r:id="rId15"/>
    <p:sldId id="273" r:id="rId16"/>
    <p:sldId id="272" r:id="rId17"/>
    <p:sldId id="275" r:id="rId18"/>
    <p:sldId id="274" r:id="rId19"/>
    <p:sldId id="277" r:id="rId20"/>
    <p:sldId id="278" r:id="rId21"/>
    <p:sldId id="276" r:id="rId22"/>
    <p:sldId id="259" r:id="rId23"/>
    <p:sldId id="280" r:id="rId24"/>
    <p:sldId id="279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532"/>
    <a:srgbClr val="0F4258"/>
    <a:srgbClr val="E971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53"/>
    <p:restoredTop sz="94677"/>
  </p:normalViewPr>
  <p:slideViewPr>
    <p:cSldViewPr snapToGrid="0" showGuides="1">
      <p:cViewPr varScale="1">
        <p:scale>
          <a:sx n="105" d="100"/>
          <a:sy n="105" d="100"/>
        </p:scale>
        <p:origin x="28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07A-9255-BA4F-CADE-D0A8E8203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A35B5F-CC70-10AF-28AA-D6C374796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D95B-92FF-8D4F-0678-0D52268CE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CDC7-A084-4F42-8547-629DAAE07F2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016CD-C6DE-4772-DCBC-4BEC435B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9B4F4-8073-AE03-1C23-BE77F717F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D628-FD2B-3A40-A5D7-0AFC61C1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6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7D53-82A0-FACA-2876-EC42EA02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F39D2-736D-6FB0-157E-AEA5CD058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724C6-53E7-D8C7-F4B7-E81906346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CDC7-A084-4F42-8547-629DAAE07F2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90A57-A98C-A072-0057-6CF9D264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1AB7A-2B75-9142-D9BA-179142891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D628-FD2B-3A40-A5D7-0AFC61C1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7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72D89-59B0-E5EA-3F8D-E3921875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95DEC-B49E-EF6C-9495-22BA045D1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114B1-6146-E3B4-C9C5-CEC9E42C1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CDC7-A084-4F42-8547-629DAAE07F2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39AE-EC52-DE9C-C580-12AB0CAA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2FCB6-D780-BED0-7B30-2DEF6186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D628-FD2B-3A40-A5D7-0AFC61C1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71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A24EF7-FA5D-5153-87FB-953110D16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CDC7-A084-4F42-8547-629DAAE07F2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C04A1C-B9A0-C122-F77C-2EFD4C31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9578B-3D61-2352-DCE1-920A0FED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D628-FD2B-3A40-A5D7-0AFC61C1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87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70AA-F77A-15B6-2C3A-4734BB0BB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CFD76-4189-0D26-A703-FFA8251E1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0AB859-4A2E-C26A-D16F-99A66BED8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19518-1DCD-6989-BAA2-2B5CFBF1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CDC7-A084-4F42-8547-629DAAE07F2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EE0FC-135F-8D1C-6867-751CA30B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2FBFE-ED6C-3E85-46BE-6A7B38F13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1D628-FD2B-3A40-A5D7-0AFC61C1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0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EA52B6-A235-EC9E-1376-40F3B7E0B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5D019-37A8-C521-C294-ECA7E7F59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B15A0-508B-3399-F236-48ABC97B8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BFCDC7-A084-4F42-8547-629DAAE07F2F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5CE12-EA59-9BAA-675A-8E9942BEA3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AF663-0223-C739-D2FD-B6A7A7BDD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D1D628-FD2B-3A40-A5D7-0AFC61C18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B6A45-9576-1A83-BB24-AAD01186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3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181A0-2D88-B358-A232-A05512B86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07C734-95C0-66C7-815E-BE1F97600C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3382645" y="15585"/>
            <a:ext cx="5101334" cy="6804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675F5D-BB19-F9A6-055E-1CB6D5AAEAA8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5</a:t>
            </a:r>
          </a:p>
        </p:txBody>
      </p:sp>
    </p:spTree>
    <p:extLst>
      <p:ext uri="{BB962C8B-B14F-4D97-AF65-F5344CB8AC3E}">
        <p14:creationId xmlns:p14="http://schemas.microsoft.com/office/powerpoint/2010/main" val="391196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71E17-8DA8-9A4D-EC97-CA8CEFFC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D71DC-BA0A-FEED-503B-3F6637A63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756B8-D351-CA7A-39BF-B8CE9D542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06460B-60E3-032C-D9A1-1E936EAC07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1" y="1995656"/>
            <a:ext cx="1872555" cy="253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9496D-1A56-2D9C-8817-61458DA95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81" y="4067704"/>
            <a:ext cx="1480435" cy="275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E3A21B-57B1-991C-055F-24BD1B4C64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537277" y="2175231"/>
            <a:ext cx="2116901" cy="28235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59D6F-33D1-ADB1-E150-CE53503ADE31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5</a:t>
            </a:r>
          </a:p>
        </p:txBody>
      </p:sp>
    </p:spTree>
    <p:extLst>
      <p:ext uri="{BB962C8B-B14F-4D97-AF65-F5344CB8AC3E}">
        <p14:creationId xmlns:p14="http://schemas.microsoft.com/office/powerpoint/2010/main" val="2059108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57763-498E-833A-8562-9FEDCD1F3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FB617FB-9C14-087B-404F-33B8A7292F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397" y="224929"/>
            <a:ext cx="7535206" cy="64081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FBD32-075C-658D-1FF9-F9D0B7517CD4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6</a:t>
            </a:r>
          </a:p>
        </p:txBody>
      </p:sp>
    </p:spTree>
    <p:extLst>
      <p:ext uri="{BB962C8B-B14F-4D97-AF65-F5344CB8AC3E}">
        <p14:creationId xmlns:p14="http://schemas.microsoft.com/office/powerpoint/2010/main" val="12308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895DA-6BF2-DDC2-FD99-A464890BE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1D968-83DB-0EAA-C9CD-2B08A9BA1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C08434-2AE4-EB78-19F6-F0043179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F1178C-F9E6-4253-C95C-F4048DE73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1" y="1995656"/>
            <a:ext cx="1872555" cy="253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EFB7C-3679-5DDA-E772-87C6AC7160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81" y="4067704"/>
            <a:ext cx="1480435" cy="275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90083C-4B28-0FA4-1D3A-4BBFA34B25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537277" y="2175231"/>
            <a:ext cx="2116901" cy="2823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44A921-97EF-8B65-273D-37DF0EC68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165" y="1082215"/>
            <a:ext cx="1426426" cy="1213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8FFCC0-07BF-8C66-16D2-5C6C213948B6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6</a:t>
            </a:r>
          </a:p>
        </p:txBody>
      </p:sp>
    </p:spTree>
    <p:extLst>
      <p:ext uri="{BB962C8B-B14F-4D97-AF65-F5344CB8AC3E}">
        <p14:creationId xmlns:p14="http://schemas.microsoft.com/office/powerpoint/2010/main" val="2123318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9A79C-818D-ADB7-2B82-912626571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7EC8AAD-3D8F-9B3C-8A80-F17EBEA49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1064087" y="545390"/>
            <a:ext cx="10226844" cy="5767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A236AA-DD45-4177-4A5E-A4C5240AEB30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7</a:t>
            </a:r>
          </a:p>
        </p:txBody>
      </p:sp>
    </p:spTree>
    <p:extLst>
      <p:ext uri="{BB962C8B-B14F-4D97-AF65-F5344CB8AC3E}">
        <p14:creationId xmlns:p14="http://schemas.microsoft.com/office/powerpoint/2010/main" val="19263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B6988-1EB5-3D89-FDC1-E6C033717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884283-34BF-D265-FCD4-EEC93C922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3F667-2887-D940-7A57-ED5C4065E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0E023E-E111-2E60-1862-47C12A8FBE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1" y="1995656"/>
            <a:ext cx="1872555" cy="253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FC9BD-BD6D-9100-354C-3193A12371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81" y="4067704"/>
            <a:ext cx="1480435" cy="275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26C9B-DDDA-2B5F-4479-61ED0C015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537277" y="2175231"/>
            <a:ext cx="2116901" cy="2823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7C96D4-19CC-CB58-9ADC-D75B8C639D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165" y="1082215"/>
            <a:ext cx="1426426" cy="1213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CE6524-410A-2D8E-F329-006B05D765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3508034" y="1007695"/>
            <a:ext cx="2288363" cy="1290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BFA188-8973-7A99-2040-2F72802A08B1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7</a:t>
            </a:r>
          </a:p>
        </p:txBody>
      </p:sp>
    </p:spTree>
    <p:extLst>
      <p:ext uri="{BB962C8B-B14F-4D97-AF65-F5344CB8AC3E}">
        <p14:creationId xmlns:p14="http://schemas.microsoft.com/office/powerpoint/2010/main" val="3313407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14868-1E25-EE57-FF2B-52B7EF3C5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E0F192-89FD-AB8D-0907-F6CB7F52C1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532" y="82482"/>
            <a:ext cx="7447377" cy="66930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57BEB-CABC-6CC4-C38B-0837E084CBA0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8</a:t>
            </a:r>
          </a:p>
        </p:txBody>
      </p:sp>
    </p:spTree>
    <p:extLst>
      <p:ext uri="{BB962C8B-B14F-4D97-AF65-F5344CB8AC3E}">
        <p14:creationId xmlns:p14="http://schemas.microsoft.com/office/powerpoint/2010/main" val="27579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681BF-FB2A-DB63-B6DA-FADBB2AF5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8DD7-D307-1D5E-4303-170C3F23D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C7F5AE-28A2-6205-1EB9-8083112A9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EF288-187F-EF13-1A28-BCDB89AA14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1" y="1995656"/>
            <a:ext cx="1872555" cy="253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E46F3D-730B-C93D-5BAB-A7F491F1C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81" y="4067704"/>
            <a:ext cx="1480435" cy="275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55B031-E7D4-12D6-32BC-109DBF4B7B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537277" y="2175231"/>
            <a:ext cx="2116901" cy="2823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E0975C-0F5F-6B25-F1A7-B41CA28441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165" y="1082215"/>
            <a:ext cx="1426426" cy="1213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1AA72-4817-BD22-0A73-39C6AFBBB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3508034" y="1007695"/>
            <a:ext cx="2288363" cy="1290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71F97F-A521-99DF-84F5-813AF1C5C8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">
            <a:off x="6077109" y="893550"/>
            <a:ext cx="1643982" cy="1477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12D07D-5365-5343-3C10-146D741B9DC8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8</a:t>
            </a:r>
          </a:p>
        </p:txBody>
      </p:sp>
    </p:spTree>
    <p:extLst>
      <p:ext uri="{BB962C8B-B14F-4D97-AF65-F5344CB8AC3E}">
        <p14:creationId xmlns:p14="http://schemas.microsoft.com/office/powerpoint/2010/main" val="198640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26A97-B74C-8A63-B0FF-EC2FDAA36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B8462FF-1CEC-0DBE-F726-A072DA8C88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80" y="603938"/>
            <a:ext cx="11128640" cy="5650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C6D54B-727C-B45D-4025-30053261B980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9</a:t>
            </a:r>
          </a:p>
        </p:txBody>
      </p:sp>
    </p:spTree>
    <p:extLst>
      <p:ext uri="{BB962C8B-B14F-4D97-AF65-F5344CB8AC3E}">
        <p14:creationId xmlns:p14="http://schemas.microsoft.com/office/powerpoint/2010/main" val="231845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88691-8DAE-FE9F-0FCC-A2B763C5B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7AC18-F795-F9FE-DCAD-0450869FB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F598A-2959-1780-1C90-52DC3D3627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6271E-94F3-8CD3-D73A-D1C9B9114C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1" y="1995656"/>
            <a:ext cx="1872555" cy="253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3613F-779F-D399-0442-EAE43B891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81" y="4067704"/>
            <a:ext cx="1480435" cy="275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658C50-3FAF-EB4B-521B-A2EF7D50A7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537277" y="2175231"/>
            <a:ext cx="2116901" cy="2823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FF117E-B48B-354B-3857-10EA0CB113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165" y="1082215"/>
            <a:ext cx="1426426" cy="1213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FB6628-D477-5D04-3672-3DB461B2BA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3508034" y="1007695"/>
            <a:ext cx="2288363" cy="1290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EE2686-20F6-908A-9AF6-38CFB7F4A3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">
            <a:off x="6077109" y="893550"/>
            <a:ext cx="1643982" cy="1477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A73A37-9B0B-FB12-BBA2-78DE3D20C4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099940" y="98050"/>
            <a:ext cx="2600033" cy="13200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29DC2-8BBA-1948-7FCD-35BBA29394C3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9</a:t>
            </a:r>
          </a:p>
        </p:txBody>
      </p:sp>
    </p:spTree>
    <p:extLst>
      <p:ext uri="{BB962C8B-B14F-4D97-AF65-F5344CB8AC3E}">
        <p14:creationId xmlns:p14="http://schemas.microsoft.com/office/powerpoint/2010/main" val="3675756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70B49-264B-B735-C4FF-D8EE7DD2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A6B7D5-4453-4744-7704-CB8C00B7B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3652308" y="42473"/>
            <a:ext cx="4092019" cy="6900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EFA14C-E488-44D5-58CC-A4BECAC80B45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1</a:t>
            </a:r>
          </a:p>
        </p:txBody>
      </p:sp>
    </p:spTree>
    <p:extLst>
      <p:ext uri="{BB962C8B-B14F-4D97-AF65-F5344CB8AC3E}">
        <p14:creationId xmlns:p14="http://schemas.microsoft.com/office/powerpoint/2010/main" val="1342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6F578D-AD72-5B0D-EC7F-611CF968A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1" y="521120"/>
            <a:ext cx="11907806" cy="5815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047860-BFF2-E0EA-FA47-43BA280DE711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10</a:t>
            </a:r>
          </a:p>
        </p:txBody>
      </p:sp>
    </p:spTree>
    <p:extLst>
      <p:ext uri="{BB962C8B-B14F-4D97-AF65-F5344CB8AC3E}">
        <p14:creationId xmlns:p14="http://schemas.microsoft.com/office/powerpoint/2010/main" val="33577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0CFD4-7A20-B918-A477-61FA5C445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294E9-9545-96A6-42CB-BDA4F2DB5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E3C71-4982-ED8E-1E42-B3224B3578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7A2F9A-930E-B57B-199F-03DC8B3F8B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1" y="1995656"/>
            <a:ext cx="1872555" cy="253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18B4FE-D4DA-59B2-27C0-5CF0FF58BE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81" y="4067704"/>
            <a:ext cx="1480435" cy="275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190A99-74CF-B0BF-B7A0-79BB668869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537277" y="2175231"/>
            <a:ext cx="2116901" cy="2823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9238E4-CE63-7FEA-53AC-54BA99632D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165" y="1082215"/>
            <a:ext cx="1426426" cy="1213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F409AE-5D79-BD2E-A7C0-579B3CF31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3508034" y="1007695"/>
            <a:ext cx="2288363" cy="1290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067E66-8941-8348-089A-75C0AADE9C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">
            <a:off x="6077109" y="893550"/>
            <a:ext cx="1643982" cy="1477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DCF8C4-F0AD-78AF-74A4-EDC553F94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099940" y="98050"/>
            <a:ext cx="2600033" cy="13200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234C42-FACE-24D4-2A2C-042337741B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3508840" y="58249"/>
            <a:ext cx="2662601" cy="13004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BC7708-5EA3-3F17-A1BC-F6FF722C75DA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9</a:t>
            </a:r>
          </a:p>
        </p:txBody>
      </p:sp>
    </p:spTree>
    <p:extLst>
      <p:ext uri="{BB962C8B-B14F-4D97-AF65-F5344CB8AC3E}">
        <p14:creationId xmlns:p14="http://schemas.microsoft.com/office/powerpoint/2010/main" val="3919994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106D7-D3CD-BBD7-08D9-70561A9E8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E4B4838-76A2-72EB-0DDE-E833D63C7621}"/>
              </a:ext>
            </a:extLst>
          </p:cNvPr>
          <p:cNvSpPr/>
          <p:nvPr/>
        </p:nvSpPr>
        <p:spPr>
          <a:xfrm>
            <a:off x="4152899" y="1041399"/>
            <a:ext cx="3781425" cy="5597525"/>
          </a:xfrm>
          <a:custGeom>
            <a:avLst/>
            <a:gdLst>
              <a:gd name="csX0" fmla="*/ 1822450 w 3797300"/>
              <a:gd name="csY0" fmla="*/ 0 h 5645150"/>
              <a:gd name="csX1" fmla="*/ 1962150 w 3797300"/>
              <a:gd name="csY1" fmla="*/ 107950 h 5645150"/>
              <a:gd name="csX2" fmla="*/ 2025650 w 3797300"/>
              <a:gd name="csY2" fmla="*/ 260350 h 5645150"/>
              <a:gd name="csX3" fmla="*/ 2482850 w 3797300"/>
              <a:gd name="csY3" fmla="*/ 1022350 h 5645150"/>
              <a:gd name="csX4" fmla="*/ 3098800 w 3797300"/>
              <a:gd name="csY4" fmla="*/ 1244600 h 5645150"/>
              <a:gd name="csX5" fmla="*/ 3270250 w 3797300"/>
              <a:gd name="csY5" fmla="*/ 1193800 h 5645150"/>
              <a:gd name="csX6" fmla="*/ 3441700 w 3797300"/>
              <a:gd name="csY6" fmla="*/ 1041400 h 5645150"/>
              <a:gd name="csX7" fmla="*/ 3587750 w 3797300"/>
              <a:gd name="csY7" fmla="*/ 1047750 h 5645150"/>
              <a:gd name="csX8" fmla="*/ 3790950 w 3797300"/>
              <a:gd name="csY8" fmla="*/ 1123950 h 5645150"/>
              <a:gd name="csX9" fmla="*/ 3797300 w 3797300"/>
              <a:gd name="csY9" fmla="*/ 1276350 h 5645150"/>
              <a:gd name="csX10" fmla="*/ 3543300 w 3797300"/>
              <a:gd name="csY10" fmla="*/ 1657350 h 5645150"/>
              <a:gd name="csX11" fmla="*/ 3009900 w 3797300"/>
              <a:gd name="csY11" fmla="*/ 2673350 h 5645150"/>
              <a:gd name="csX12" fmla="*/ 2413000 w 3797300"/>
              <a:gd name="csY12" fmla="*/ 3333750 h 5645150"/>
              <a:gd name="csX13" fmla="*/ 2368550 w 3797300"/>
              <a:gd name="csY13" fmla="*/ 3632200 h 5645150"/>
              <a:gd name="csX14" fmla="*/ 2368550 w 3797300"/>
              <a:gd name="csY14" fmla="*/ 5092700 h 5645150"/>
              <a:gd name="csX15" fmla="*/ 2076450 w 3797300"/>
              <a:gd name="csY15" fmla="*/ 5645150 h 5645150"/>
              <a:gd name="csX16" fmla="*/ 1892300 w 3797300"/>
              <a:gd name="csY16" fmla="*/ 5613400 h 5645150"/>
              <a:gd name="csX17" fmla="*/ 1320800 w 3797300"/>
              <a:gd name="csY17" fmla="*/ 5378450 h 5645150"/>
              <a:gd name="csX18" fmla="*/ 1219200 w 3797300"/>
              <a:gd name="csY18" fmla="*/ 4305300 h 5645150"/>
              <a:gd name="csX19" fmla="*/ 1238250 w 3797300"/>
              <a:gd name="csY19" fmla="*/ 3498850 h 5645150"/>
              <a:gd name="csX20" fmla="*/ 1276350 w 3797300"/>
              <a:gd name="csY20" fmla="*/ 3371850 h 5645150"/>
              <a:gd name="csX21" fmla="*/ 0 w 3797300"/>
              <a:gd name="csY21" fmla="*/ 1085850 h 5645150"/>
              <a:gd name="csX22" fmla="*/ 31750 w 3797300"/>
              <a:gd name="csY22" fmla="*/ 958850 h 5645150"/>
              <a:gd name="csX23" fmla="*/ 292100 w 3797300"/>
              <a:gd name="csY23" fmla="*/ 800100 h 5645150"/>
              <a:gd name="csX24" fmla="*/ 1543050 w 3797300"/>
              <a:gd name="csY24" fmla="*/ 419100 h 5645150"/>
              <a:gd name="csX25" fmla="*/ 1619250 w 3797300"/>
              <a:gd name="csY25" fmla="*/ 228600 h 5645150"/>
              <a:gd name="csX26" fmla="*/ 1714500 w 3797300"/>
              <a:gd name="csY26" fmla="*/ 19050 h 5645150"/>
              <a:gd name="csX27" fmla="*/ 1822450 w 3797300"/>
              <a:gd name="csY27" fmla="*/ 0 h 5645150"/>
              <a:gd name="csX0" fmla="*/ 1822450 w 3797300"/>
              <a:gd name="csY0" fmla="*/ 0 h 5645150"/>
              <a:gd name="csX1" fmla="*/ 1962150 w 3797300"/>
              <a:gd name="csY1" fmla="*/ 107950 h 5645150"/>
              <a:gd name="csX2" fmla="*/ 2025650 w 3797300"/>
              <a:gd name="csY2" fmla="*/ 260350 h 5645150"/>
              <a:gd name="csX3" fmla="*/ 2482850 w 3797300"/>
              <a:gd name="csY3" fmla="*/ 1022350 h 5645150"/>
              <a:gd name="csX4" fmla="*/ 3098800 w 3797300"/>
              <a:gd name="csY4" fmla="*/ 1244600 h 5645150"/>
              <a:gd name="csX5" fmla="*/ 3270250 w 3797300"/>
              <a:gd name="csY5" fmla="*/ 1193800 h 5645150"/>
              <a:gd name="csX6" fmla="*/ 3441700 w 3797300"/>
              <a:gd name="csY6" fmla="*/ 1041400 h 5645150"/>
              <a:gd name="csX7" fmla="*/ 3587750 w 3797300"/>
              <a:gd name="csY7" fmla="*/ 1047750 h 5645150"/>
              <a:gd name="csX8" fmla="*/ 3790950 w 3797300"/>
              <a:gd name="csY8" fmla="*/ 1123950 h 5645150"/>
              <a:gd name="csX9" fmla="*/ 3797300 w 3797300"/>
              <a:gd name="csY9" fmla="*/ 1276350 h 5645150"/>
              <a:gd name="csX10" fmla="*/ 3543300 w 3797300"/>
              <a:gd name="csY10" fmla="*/ 1657350 h 5645150"/>
              <a:gd name="csX11" fmla="*/ 3009900 w 3797300"/>
              <a:gd name="csY11" fmla="*/ 2673350 h 5645150"/>
              <a:gd name="csX12" fmla="*/ 2413000 w 3797300"/>
              <a:gd name="csY12" fmla="*/ 3333750 h 5645150"/>
              <a:gd name="csX13" fmla="*/ 2349500 w 3797300"/>
              <a:gd name="csY13" fmla="*/ 3578225 h 5645150"/>
              <a:gd name="csX14" fmla="*/ 2368550 w 3797300"/>
              <a:gd name="csY14" fmla="*/ 5092700 h 5645150"/>
              <a:gd name="csX15" fmla="*/ 2076450 w 3797300"/>
              <a:gd name="csY15" fmla="*/ 5645150 h 5645150"/>
              <a:gd name="csX16" fmla="*/ 1892300 w 3797300"/>
              <a:gd name="csY16" fmla="*/ 5613400 h 5645150"/>
              <a:gd name="csX17" fmla="*/ 1320800 w 3797300"/>
              <a:gd name="csY17" fmla="*/ 5378450 h 5645150"/>
              <a:gd name="csX18" fmla="*/ 1219200 w 3797300"/>
              <a:gd name="csY18" fmla="*/ 4305300 h 5645150"/>
              <a:gd name="csX19" fmla="*/ 1238250 w 3797300"/>
              <a:gd name="csY19" fmla="*/ 3498850 h 5645150"/>
              <a:gd name="csX20" fmla="*/ 1276350 w 3797300"/>
              <a:gd name="csY20" fmla="*/ 3371850 h 5645150"/>
              <a:gd name="csX21" fmla="*/ 0 w 3797300"/>
              <a:gd name="csY21" fmla="*/ 1085850 h 5645150"/>
              <a:gd name="csX22" fmla="*/ 31750 w 3797300"/>
              <a:gd name="csY22" fmla="*/ 958850 h 5645150"/>
              <a:gd name="csX23" fmla="*/ 292100 w 3797300"/>
              <a:gd name="csY23" fmla="*/ 800100 h 5645150"/>
              <a:gd name="csX24" fmla="*/ 1543050 w 3797300"/>
              <a:gd name="csY24" fmla="*/ 419100 h 5645150"/>
              <a:gd name="csX25" fmla="*/ 1619250 w 3797300"/>
              <a:gd name="csY25" fmla="*/ 228600 h 5645150"/>
              <a:gd name="csX26" fmla="*/ 1714500 w 3797300"/>
              <a:gd name="csY26" fmla="*/ 19050 h 5645150"/>
              <a:gd name="csX27" fmla="*/ 1822450 w 3797300"/>
              <a:gd name="csY27" fmla="*/ 0 h 5645150"/>
              <a:gd name="csX0" fmla="*/ 1822450 w 3797300"/>
              <a:gd name="csY0" fmla="*/ 0 h 5645150"/>
              <a:gd name="csX1" fmla="*/ 1962150 w 3797300"/>
              <a:gd name="csY1" fmla="*/ 107950 h 5645150"/>
              <a:gd name="csX2" fmla="*/ 2025650 w 3797300"/>
              <a:gd name="csY2" fmla="*/ 260350 h 5645150"/>
              <a:gd name="csX3" fmla="*/ 2482850 w 3797300"/>
              <a:gd name="csY3" fmla="*/ 1022350 h 5645150"/>
              <a:gd name="csX4" fmla="*/ 3098800 w 3797300"/>
              <a:gd name="csY4" fmla="*/ 1244600 h 5645150"/>
              <a:gd name="csX5" fmla="*/ 3270250 w 3797300"/>
              <a:gd name="csY5" fmla="*/ 1193800 h 5645150"/>
              <a:gd name="csX6" fmla="*/ 3441700 w 3797300"/>
              <a:gd name="csY6" fmla="*/ 1041400 h 5645150"/>
              <a:gd name="csX7" fmla="*/ 3587750 w 3797300"/>
              <a:gd name="csY7" fmla="*/ 1047750 h 5645150"/>
              <a:gd name="csX8" fmla="*/ 3790950 w 3797300"/>
              <a:gd name="csY8" fmla="*/ 1123950 h 5645150"/>
              <a:gd name="csX9" fmla="*/ 3797300 w 3797300"/>
              <a:gd name="csY9" fmla="*/ 1276350 h 5645150"/>
              <a:gd name="csX10" fmla="*/ 3543300 w 3797300"/>
              <a:gd name="csY10" fmla="*/ 1657350 h 5645150"/>
              <a:gd name="csX11" fmla="*/ 3009900 w 3797300"/>
              <a:gd name="csY11" fmla="*/ 2673350 h 5645150"/>
              <a:gd name="csX12" fmla="*/ 2406650 w 3797300"/>
              <a:gd name="csY12" fmla="*/ 3359150 h 5645150"/>
              <a:gd name="csX13" fmla="*/ 2349500 w 3797300"/>
              <a:gd name="csY13" fmla="*/ 3578225 h 5645150"/>
              <a:gd name="csX14" fmla="*/ 2368550 w 3797300"/>
              <a:gd name="csY14" fmla="*/ 5092700 h 5645150"/>
              <a:gd name="csX15" fmla="*/ 2076450 w 3797300"/>
              <a:gd name="csY15" fmla="*/ 5645150 h 5645150"/>
              <a:gd name="csX16" fmla="*/ 1892300 w 3797300"/>
              <a:gd name="csY16" fmla="*/ 5613400 h 5645150"/>
              <a:gd name="csX17" fmla="*/ 1320800 w 3797300"/>
              <a:gd name="csY17" fmla="*/ 5378450 h 5645150"/>
              <a:gd name="csX18" fmla="*/ 1219200 w 3797300"/>
              <a:gd name="csY18" fmla="*/ 4305300 h 5645150"/>
              <a:gd name="csX19" fmla="*/ 1238250 w 3797300"/>
              <a:gd name="csY19" fmla="*/ 3498850 h 5645150"/>
              <a:gd name="csX20" fmla="*/ 1276350 w 3797300"/>
              <a:gd name="csY20" fmla="*/ 3371850 h 5645150"/>
              <a:gd name="csX21" fmla="*/ 0 w 3797300"/>
              <a:gd name="csY21" fmla="*/ 1085850 h 5645150"/>
              <a:gd name="csX22" fmla="*/ 31750 w 3797300"/>
              <a:gd name="csY22" fmla="*/ 958850 h 5645150"/>
              <a:gd name="csX23" fmla="*/ 292100 w 3797300"/>
              <a:gd name="csY23" fmla="*/ 800100 h 5645150"/>
              <a:gd name="csX24" fmla="*/ 1543050 w 3797300"/>
              <a:gd name="csY24" fmla="*/ 419100 h 5645150"/>
              <a:gd name="csX25" fmla="*/ 1619250 w 3797300"/>
              <a:gd name="csY25" fmla="*/ 228600 h 5645150"/>
              <a:gd name="csX26" fmla="*/ 1714500 w 3797300"/>
              <a:gd name="csY26" fmla="*/ 19050 h 5645150"/>
              <a:gd name="csX27" fmla="*/ 1822450 w 3797300"/>
              <a:gd name="csY27" fmla="*/ 0 h 5645150"/>
              <a:gd name="csX0" fmla="*/ 1822450 w 3790950"/>
              <a:gd name="csY0" fmla="*/ 0 h 5645150"/>
              <a:gd name="csX1" fmla="*/ 1962150 w 3790950"/>
              <a:gd name="csY1" fmla="*/ 107950 h 5645150"/>
              <a:gd name="csX2" fmla="*/ 2025650 w 3790950"/>
              <a:gd name="csY2" fmla="*/ 260350 h 5645150"/>
              <a:gd name="csX3" fmla="*/ 2482850 w 3790950"/>
              <a:gd name="csY3" fmla="*/ 1022350 h 5645150"/>
              <a:gd name="csX4" fmla="*/ 3098800 w 3790950"/>
              <a:gd name="csY4" fmla="*/ 1244600 h 5645150"/>
              <a:gd name="csX5" fmla="*/ 3270250 w 3790950"/>
              <a:gd name="csY5" fmla="*/ 1193800 h 5645150"/>
              <a:gd name="csX6" fmla="*/ 3441700 w 3790950"/>
              <a:gd name="csY6" fmla="*/ 1041400 h 5645150"/>
              <a:gd name="csX7" fmla="*/ 3587750 w 3790950"/>
              <a:gd name="csY7" fmla="*/ 1047750 h 5645150"/>
              <a:gd name="csX8" fmla="*/ 3790950 w 3790950"/>
              <a:gd name="csY8" fmla="*/ 1123950 h 5645150"/>
              <a:gd name="csX9" fmla="*/ 3781425 w 3790950"/>
              <a:gd name="csY9" fmla="*/ 1193800 h 5645150"/>
              <a:gd name="csX10" fmla="*/ 3543300 w 3790950"/>
              <a:gd name="csY10" fmla="*/ 1657350 h 5645150"/>
              <a:gd name="csX11" fmla="*/ 3009900 w 3790950"/>
              <a:gd name="csY11" fmla="*/ 2673350 h 5645150"/>
              <a:gd name="csX12" fmla="*/ 2406650 w 3790950"/>
              <a:gd name="csY12" fmla="*/ 3359150 h 5645150"/>
              <a:gd name="csX13" fmla="*/ 2349500 w 3790950"/>
              <a:gd name="csY13" fmla="*/ 3578225 h 5645150"/>
              <a:gd name="csX14" fmla="*/ 2368550 w 3790950"/>
              <a:gd name="csY14" fmla="*/ 5092700 h 5645150"/>
              <a:gd name="csX15" fmla="*/ 2076450 w 3790950"/>
              <a:gd name="csY15" fmla="*/ 5645150 h 5645150"/>
              <a:gd name="csX16" fmla="*/ 1892300 w 3790950"/>
              <a:gd name="csY16" fmla="*/ 5613400 h 5645150"/>
              <a:gd name="csX17" fmla="*/ 1320800 w 3790950"/>
              <a:gd name="csY17" fmla="*/ 5378450 h 5645150"/>
              <a:gd name="csX18" fmla="*/ 1219200 w 3790950"/>
              <a:gd name="csY18" fmla="*/ 4305300 h 5645150"/>
              <a:gd name="csX19" fmla="*/ 1238250 w 3790950"/>
              <a:gd name="csY19" fmla="*/ 3498850 h 5645150"/>
              <a:gd name="csX20" fmla="*/ 1276350 w 3790950"/>
              <a:gd name="csY20" fmla="*/ 3371850 h 5645150"/>
              <a:gd name="csX21" fmla="*/ 0 w 3790950"/>
              <a:gd name="csY21" fmla="*/ 1085850 h 5645150"/>
              <a:gd name="csX22" fmla="*/ 31750 w 3790950"/>
              <a:gd name="csY22" fmla="*/ 958850 h 5645150"/>
              <a:gd name="csX23" fmla="*/ 292100 w 3790950"/>
              <a:gd name="csY23" fmla="*/ 800100 h 5645150"/>
              <a:gd name="csX24" fmla="*/ 1543050 w 3790950"/>
              <a:gd name="csY24" fmla="*/ 419100 h 5645150"/>
              <a:gd name="csX25" fmla="*/ 1619250 w 3790950"/>
              <a:gd name="csY25" fmla="*/ 228600 h 5645150"/>
              <a:gd name="csX26" fmla="*/ 1714500 w 3790950"/>
              <a:gd name="csY26" fmla="*/ 19050 h 5645150"/>
              <a:gd name="csX27" fmla="*/ 1822450 w 3790950"/>
              <a:gd name="csY27" fmla="*/ 0 h 5645150"/>
              <a:gd name="csX0" fmla="*/ 1822450 w 3781425"/>
              <a:gd name="csY0" fmla="*/ 0 h 5645150"/>
              <a:gd name="csX1" fmla="*/ 1962150 w 3781425"/>
              <a:gd name="csY1" fmla="*/ 107950 h 5645150"/>
              <a:gd name="csX2" fmla="*/ 2025650 w 3781425"/>
              <a:gd name="csY2" fmla="*/ 260350 h 5645150"/>
              <a:gd name="csX3" fmla="*/ 2482850 w 3781425"/>
              <a:gd name="csY3" fmla="*/ 1022350 h 5645150"/>
              <a:gd name="csX4" fmla="*/ 3098800 w 3781425"/>
              <a:gd name="csY4" fmla="*/ 1244600 h 5645150"/>
              <a:gd name="csX5" fmla="*/ 3270250 w 3781425"/>
              <a:gd name="csY5" fmla="*/ 1193800 h 5645150"/>
              <a:gd name="csX6" fmla="*/ 3441700 w 3781425"/>
              <a:gd name="csY6" fmla="*/ 1041400 h 5645150"/>
              <a:gd name="csX7" fmla="*/ 3587750 w 3781425"/>
              <a:gd name="csY7" fmla="*/ 1047750 h 5645150"/>
              <a:gd name="csX8" fmla="*/ 3740150 w 3781425"/>
              <a:gd name="csY8" fmla="*/ 1133475 h 5645150"/>
              <a:gd name="csX9" fmla="*/ 3781425 w 3781425"/>
              <a:gd name="csY9" fmla="*/ 1193800 h 5645150"/>
              <a:gd name="csX10" fmla="*/ 3543300 w 3781425"/>
              <a:gd name="csY10" fmla="*/ 1657350 h 5645150"/>
              <a:gd name="csX11" fmla="*/ 3009900 w 3781425"/>
              <a:gd name="csY11" fmla="*/ 2673350 h 5645150"/>
              <a:gd name="csX12" fmla="*/ 2406650 w 3781425"/>
              <a:gd name="csY12" fmla="*/ 3359150 h 5645150"/>
              <a:gd name="csX13" fmla="*/ 2349500 w 3781425"/>
              <a:gd name="csY13" fmla="*/ 3578225 h 5645150"/>
              <a:gd name="csX14" fmla="*/ 2368550 w 3781425"/>
              <a:gd name="csY14" fmla="*/ 5092700 h 5645150"/>
              <a:gd name="csX15" fmla="*/ 2076450 w 3781425"/>
              <a:gd name="csY15" fmla="*/ 5645150 h 5645150"/>
              <a:gd name="csX16" fmla="*/ 1892300 w 3781425"/>
              <a:gd name="csY16" fmla="*/ 5613400 h 5645150"/>
              <a:gd name="csX17" fmla="*/ 1320800 w 3781425"/>
              <a:gd name="csY17" fmla="*/ 5378450 h 5645150"/>
              <a:gd name="csX18" fmla="*/ 1219200 w 3781425"/>
              <a:gd name="csY18" fmla="*/ 4305300 h 5645150"/>
              <a:gd name="csX19" fmla="*/ 1238250 w 3781425"/>
              <a:gd name="csY19" fmla="*/ 3498850 h 5645150"/>
              <a:gd name="csX20" fmla="*/ 1276350 w 3781425"/>
              <a:gd name="csY20" fmla="*/ 3371850 h 5645150"/>
              <a:gd name="csX21" fmla="*/ 0 w 3781425"/>
              <a:gd name="csY21" fmla="*/ 1085850 h 5645150"/>
              <a:gd name="csX22" fmla="*/ 31750 w 3781425"/>
              <a:gd name="csY22" fmla="*/ 958850 h 5645150"/>
              <a:gd name="csX23" fmla="*/ 292100 w 3781425"/>
              <a:gd name="csY23" fmla="*/ 800100 h 5645150"/>
              <a:gd name="csX24" fmla="*/ 1543050 w 3781425"/>
              <a:gd name="csY24" fmla="*/ 419100 h 5645150"/>
              <a:gd name="csX25" fmla="*/ 1619250 w 3781425"/>
              <a:gd name="csY25" fmla="*/ 228600 h 5645150"/>
              <a:gd name="csX26" fmla="*/ 1714500 w 3781425"/>
              <a:gd name="csY26" fmla="*/ 19050 h 5645150"/>
              <a:gd name="csX27" fmla="*/ 1822450 w 3781425"/>
              <a:gd name="csY27" fmla="*/ 0 h 5645150"/>
              <a:gd name="csX0" fmla="*/ 1822450 w 3781425"/>
              <a:gd name="csY0" fmla="*/ 0 h 5645150"/>
              <a:gd name="csX1" fmla="*/ 1962150 w 3781425"/>
              <a:gd name="csY1" fmla="*/ 107950 h 5645150"/>
              <a:gd name="csX2" fmla="*/ 2025650 w 3781425"/>
              <a:gd name="csY2" fmla="*/ 260350 h 5645150"/>
              <a:gd name="csX3" fmla="*/ 2482850 w 3781425"/>
              <a:gd name="csY3" fmla="*/ 1022350 h 5645150"/>
              <a:gd name="csX4" fmla="*/ 3127375 w 3781425"/>
              <a:gd name="csY4" fmla="*/ 1250950 h 5645150"/>
              <a:gd name="csX5" fmla="*/ 3270250 w 3781425"/>
              <a:gd name="csY5" fmla="*/ 1193800 h 5645150"/>
              <a:gd name="csX6" fmla="*/ 3441700 w 3781425"/>
              <a:gd name="csY6" fmla="*/ 1041400 h 5645150"/>
              <a:gd name="csX7" fmla="*/ 3587750 w 3781425"/>
              <a:gd name="csY7" fmla="*/ 1047750 h 5645150"/>
              <a:gd name="csX8" fmla="*/ 3740150 w 3781425"/>
              <a:gd name="csY8" fmla="*/ 1133475 h 5645150"/>
              <a:gd name="csX9" fmla="*/ 3781425 w 3781425"/>
              <a:gd name="csY9" fmla="*/ 1193800 h 5645150"/>
              <a:gd name="csX10" fmla="*/ 3543300 w 3781425"/>
              <a:gd name="csY10" fmla="*/ 1657350 h 5645150"/>
              <a:gd name="csX11" fmla="*/ 3009900 w 3781425"/>
              <a:gd name="csY11" fmla="*/ 2673350 h 5645150"/>
              <a:gd name="csX12" fmla="*/ 2406650 w 3781425"/>
              <a:gd name="csY12" fmla="*/ 3359150 h 5645150"/>
              <a:gd name="csX13" fmla="*/ 2349500 w 3781425"/>
              <a:gd name="csY13" fmla="*/ 3578225 h 5645150"/>
              <a:gd name="csX14" fmla="*/ 2368550 w 3781425"/>
              <a:gd name="csY14" fmla="*/ 5092700 h 5645150"/>
              <a:gd name="csX15" fmla="*/ 2076450 w 3781425"/>
              <a:gd name="csY15" fmla="*/ 5645150 h 5645150"/>
              <a:gd name="csX16" fmla="*/ 1892300 w 3781425"/>
              <a:gd name="csY16" fmla="*/ 5613400 h 5645150"/>
              <a:gd name="csX17" fmla="*/ 1320800 w 3781425"/>
              <a:gd name="csY17" fmla="*/ 5378450 h 5645150"/>
              <a:gd name="csX18" fmla="*/ 1219200 w 3781425"/>
              <a:gd name="csY18" fmla="*/ 4305300 h 5645150"/>
              <a:gd name="csX19" fmla="*/ 1238250 w 3781425"/>
              <a:gd name="csY19" fmla="*/ 3498850 h 5645150"/>
              <a:gd name="csX20" fmla="*/ 1276350 w 3781425"/>
              <a:gd name="csY20" fmla="*/ 3371850 h 5645150"/>
              <a:gd name="csX21" fmla="*/ 0 w 3781425"/>
              <a:gd name="csY21" fmla="*/ 1085850 h 5645150"/>
              <a:gd name="csX22" fmla="*/ 31750 w 3781425"/>
              <a:gd name="csY22" fmla="*/ 958850 h 5645150"/>
              <a:gd name="csX23" fmla="*/ 292100 w 3781425"/>
              <a:gd name="csY23" fmla="*/ 800100 h 5645150"/>
              <a:gd name="csX24" fmla="*/ 1543050 w 3781425"/>
              <a:gd name="csY24" fmla="*/ 419100 h 5645150"/>
              <a:gd name="csX25" fmla="*/ 1619250 w 3781425"/>
              <a:gd name="csY25" fmla="*/ 228600 h 5645150"/>
              <a:gd name="csX26" fmla="*/ 1714500 w 3781425"/>
              <a:gd name="csY26" fmla="*/ 19050 h 5645150"/>
              <a:gd name="csX27" fmla="*/ 1822450 w 3781425"/>
              <a:gd name="csY27" fmla="*/ 0 h 5645150"/>
              <a:gd name="csX0" fmla="*/ 1822450 w 3781425"/>
              <a:gd name="csY0" fmla="*/ 0 h 5645150"/>
              <a:gd name="csX1" fmla="*/ 1962150 w 3781425"/>
              <a:gd name="csY1" fmla="*/ 107950 h 5645150"/>
              <a:gd name="csX2" fmla="*/ 2025650 w 3781425"/>
              <a:gd name="csY2" fmla="*/ 260350 h 5645150"/>
              <a:gd name="csX3" fmla="*/ 2482850 w 3781425"/>
              <a:gd name="csY3" fmla="*/ 1022350 h 5645150"/>
              <a:gd name="csX4" fmla="*/ 3127375 w 3781425"/>
              <a:gd name="csY4" fmla="*/ 1250950 h 5645150"/>
              <a:gd name="csX5" fmla="*/ 3270250 w 3781425"/>
              <a:gd name="csY5" fmla="*/ 1193800 h 5645150"/>
              <a:gd name="csX6" fmla="*/ 3441700 w 3781425"/>
              <a:gd name="csY6" fmla="*/ 1041400 h 5645150"/>
              <a:gd name="csX7" fmla="*/ 3587750 w 3781425"/>
              <a:gd name="csY7" fmla="*/ 1047750 h 5645150"/>
              <a:gd name="csX8" fmla="*/ 3740150 w 3781425"/>
              <a:gd name="csY8" fmla="*/ 1133475 h 5645150"/>
              <a:gd name="csX9" fmla="*/ 3781425 w 3781425"/>
              <a:gd name="csY9" fmla="*/ 1193800 h 5645150"/>
              <a:gd name="csX10" fmla="*/ 3543300 w 3781425"/>
              <a:gd name="csY10" fmla="*/ 1657350 h 5645150"/>
              <a:gd name="csX11" fmla="*/ 3009900 w 3781425"/>
              <a:gd name="csY11" fmla="*/ 2673350 h 5645150"/>
              <a:gd name="csX12" fmla="*/ 2406650 w 3781425"/>
              <a:gd name="csY12" fmla="*/ 3359150 h 5645150"/>
              <a:gd name="csX13" fmla="*/ 2349500 w 3781425"/>
              <a:gd name="csY13" fmla="*/ 3578225 h 5645150"/>
              <a:gd name="csX14" fmla="*/ 2368550 w 3781425"/>
              <a:gd name="csY14" fmla="*/ 5092700 h 5645150"/>
              <a:gd name="csX15" fmla="*/ 2076450 w 3781425"/>
              <a:gd name="csY15" fmla="*/ 5645150 h 5645150"/>
              <a:gd name="csX16" fmla="*/ 1958975 w 3781425"/>
              <a:gd name="csY16" fmla="*/ 5616575 h 5645150"/>
              <a:gd name="csX17" fmla="*/ 1320800 w 3781425"/>
              <a:gd name="csY17" fmla="*/ 5378450 h 5645150"/>
              <a:gd name="csX18" fmla="*/ 1219200 w 3781425"/>
              <a:gd name="csY18" fmla="*/ 4305300 h 5645150"/>
              <a:gd name="csX19" fmla="*/ 1238250 w 3781425"/>
              <a:gd name="csY19" fmla="*/ 3498850 h 5645150"/>
              <a:gd name="csX20" fmla="*/ 1276350 w 3781425"/>
              <a:gd name="csY20" fmla="*/ 3371850 h 5645150"/>
              <a:gd name="csX21" fmla="*/ 0 w 3781425"/>
              <a:gd name="csY21" fmla="*/ 1085850 h 5645150"/>
              <a:gd name="csX22" fmla="*/ 31750 w 3781425"/>
              <a:gd name="csY22" fmla="*/ 958850 h 5645150"/>
              <a:gd name="csX23" fmla="*/ 292100 w 3781425"/>
              <a:gd name="csY23" fmla="*/ 800100 h 5645150"/>
              <a:gd name="csX24" fmla="*/ 1543050 w 3781425"/>
              <a:gd name="csY24" fmla="*/ 419100 h 5645150"/>
              <a:gd name="csX25" fmla="*/ 1619250 w 3781425"/>
              <a:gd name="csY25" fmla="*/ 228600 h 5645150"/>
              <a:gd name="csX26" fmla="*/ 1714500 w 3781425"/>
              <a:gd name="csY26" fmla="*/ 19050 h 5645150"/>
              <a:gd name="csX27" fmla="*/ 1822450 w 3781425"/>
              <a:gd name="csY27" fmla="*/ 0 h 5645150"/>
              <a:gd name="csX0" fmla="*/ 1822450 w 3781425"/>
              <a:gd name="csY0" fmla="*/ 0 h 5616575"/>
              <a:gd name="csX1" fmla="*/ 1962150 w 3781425"/>
              <a:gd name="csY1" fmla="*/ 107950 h 5616575"/>
              <a:gd name="csX2" fmla="*/ 2025650 w 3781425"/>
              <a:gd name="csY2" fmla="*/ 260350 h 5616575"/>
              <a:gd name="csX3" fmla="*/ 2482850 w 3781425"/>
              <a:gd name="csY3" fmla="*/ 1022350 h 5616575"/>
              <a:gd name="csX4" fmla="*/ 3127375 w 3781425"/>
              <a:gd name="csY4" fmla="*/ 1250950 h 5616575"/>
              <a:gd name="csX5" fmla="*/ 3270250 w 3781425"/>
              <a:gd name="csY5" fmla="*/ 1193800 h 5616575"/>
              <a:gd name="csX6" fmla="*/ 3441700 w 3781425"/>
              <a:gd name="csY6" fmla="*/ 1041400 h 5616575"/>
              <a:gd name="csX7" fmla="*/ 3587750 w 3781425"/>
              <a:gd name="csY7" fmla="*/ 1047750 h 5616575"/>
              <a:gd name="csX8" fmla="*/ 3740150 w 3781425"/>
              <a:gd name="csY8" fmla="*/ 1133475 h 5616575"/>
              <a:gd name="csX9" fmla="*/ 3781425 w 3781425"/>
              <a:gd name="csY9" fmla="*/ 1193800 h 5616575"/>
              <a:gd name="csX10" fmla="*/ 3543300 w 3781425"/>
              <a:gd name="csY10" fmla="*/ 1657350 h 5616575"/>
              <a:gd name="csX11" fmla="*/ 3009900 w 3781425"/>
              <a:gd name="csY11" fmla="*/ 2673350 h 5616575"/>
              <a:gd name="csX12" fmla="*/ 2406650 w 3781425"/>
              <a:gd name="csY12" fmla="*/ 3359150 h 5616575"/>
              <a:gd name="csX13" fmla="*/ 2349500 w 3781425"/>
              <a:gd name="csY13" fmla="*/ 3578225 h 5616575"/>
              <a:gd name="csX14" fmla="*/ 2368550 w 3781425"/>
              <a:gd name="csY14" fmla="*/ 5092700 h 5616575"/>
              <a:gd name="csX15" fmla="*/ 2076450 w 3781425"/>
              <a:gd name="csY15" fmla="*/ 5607050 h 5616575"/>
              <a:gd name="csX16" fmla="*/ 1958975 w 3781425"/>
              <a:gd name="csY16" fmla="*/ 5616575 h 5616575"/>
              <a:gd name="csX17" fmla="*/ 1320800 w 3781425"/>
              <a:gd name="csY17" fmla="*/ 5378450 h 5616575"/>
              <a:gd name="csX18" fmla="*/ 1219200 w 3781425"/>
              <a:gd name="csY18" fmla="*/ 4305300 h 5616575"/>
              <a:gd name="csX19" fmla="*/ 1238250 w 3781425"/>
              <a:gd name="csY19" fmla="*/ 3498850 h 5616575"/>
              <a:gd name="csX20" fmla="*/ 1276350 w 3781425"/>
              <a:gd name="csY20" fmla="*/ 3371850 h 5616575"/>
              <a:gd name="csX21" fmla="*/ 0 w 3781425"/>
              <a:gd name="csY21" fmla="*/ 1085850 h 5616575"/>
              <a:gd name="csX22" fmla="*/ 31750 w 3781425"/>
              <a:gd name="csY22" fmla="*/ 958850 h 5616575"/>
              <a:gd name="csX23" fmla="*/ 292100 w 3781425"/>
              <a:gd name="csY23" fmla="*/ 800100 h 5616575"/>
              <a:gd name="csX24" fmla="*/ 1543050 w 3781425"/>
              <a:gd name="csY24" fmla="*/ 419100 h 5616575"/>
              <a:gd name="csX25" fmla="*/ 1619250 w 3781425"/>
              <a:gd name="csY25" fmla="*/ 228600 h 5616575"/>
              <a:gd name="csX26" fmla="*/ 1714500 w 3781425"/>
              <a:gd name="csY26" fmla="*/ 19050 h 5616575"/>
              <a:gd name="csX27" fmla="*/ 1822450 w 3781425"/>
              <a:gd name="csY27" fmla="*/ 0 h 5616575"/>
              <a:gd name="csX0" fmla="*/ 1822450 w 3781425"/>
              <a:gd name="csY0" fmla="*/ 0 h 5616575"/>
              <a:gd name="csX1" fmla="*/ 1962150 w 3781425"/>
              <a:gd name="csY1" fmla="*/ 107950 h 5616575"/>
              <a:gd name="csX2" fmla="*/ 2025650 w 3781425"/>
              <a:gd name="csY2" fmla="*/ 260350 h 5616575"/>
              <a:gd name="csX3" fmla="*/ 2482850 w 3781425"/>
              <a:gd name="csY3" fmla="*/ 1022350 h 5616575"/>
              <a:gd name="csX4" fmla="*/ 3127375 w 3781425"/>
              <a:gd name="csY4" fmla="*/ 1250950 h 5616575"/>
              <a:gd name="csX5" fmla="*/ 3270250 w 3781425"/>
              <a:gd name="csY5" fmla="*/ 1193800 h 5616575"/>
              <a:gd name="csX6" fmla="*/ 3441700 w 3781425"/>
              <a:gd name="csY6" fmla="*/ 1041400 h 5616575"/>
              <a:gd name="csX7" fmla="*/ 3587750 w 3781425"/>
              <a:gd name="csY7" fmla="*/ 1047750 h 5616575"/>
              <a:gd name="csX8" fmla="*/ 3740150 w 3781425"/>
              <a:gd name="csY8" fmla="*/ 1133475 h 5616575"/>
              <a:gd name="csX9" fmla="*/ 3781425 w 3781425"/>
              <a:gd name="csY9" fmla="*/ 1193800 h 5616575"/>
              <a:gd name="csX10" fmla="*/ 3543300 w 3781425"/>
              <a:gd name="csY10" fmla="*/ 1657350 h 5616575"/>
              <a:gd name="csX11" fmla="*/ 3009900 w 3781425"/>
              <a:gd name="csY11" fmla="*/ 2673350 h 5616575"/>
              <a:gd name="csX12" fmla="*/ 2406650 w 3781425"/>
              <a:gd name="csY12" fmla="*/ 3359150 h 5616575"/>
              <a:gd name="csX13" fmla="*/ 2349500 w 3781425"/>
              <a:gd name="csY13" fmla="*/ 3578225 h 5616575"/>
              <a:gd name="csX14" fmla="*/ 2368550 w 3781425"/>
              <a:gd name="csY14" fmla="*/ 5092700 h 5616575"/>
              <a:gd name="csX15" fmla="*/ 2076450 w 3781425"/>
              <a:gd name="csY15" fmla="*/ 5607050 h 5616575"/>
              <a:gd name="csX16" fmla="*/ 1958975 w 3781425"/>
              <a:gd name="csY16" fmla="*/ 5616575 h 5616575"/>
              <a:gd name="csX17" fmla="*/ 1320800 w 3781425"/>
              <a:gd name="csY17" fmla="*/ 5378450 h 5616575"/>
              <a:gd name="csX18" fmla="*/ 1219200 w 3781425"/>
              <a:gd name="csY18" fmla="*/ 4305300 h 5616575"/>
              <a:gd name="csX19" fmla="*/ 1238250 w 3781425"/>
              <a:gd name="csY19" fmla="*/ 3498850 h 5616575"/>
              <a:gd name="csX20" fmla="*/ 1276350 w 3781425"/>
              <a:gd name="csY20" fmla="*/ 3371850 h 5616575"/>
              <a:gd name="csX21" fmla="*/ 0 w 3781425"/>
              <a:gd name="csY21" fmla="*/ 1085850 h 5616575"/>
              <a:gd name="csX22" fmla="*/ 0 w 3781425"/>
              <a:gd name="csY22" fmla="*/ 1006475 h 5616575"/>
              <a:gd name="csX23" fmla="*/ 292100 w 3781425"/>
              <a:gd name="csY23" fmla="*/ 800100 h 5616575"/>
              <a:gd name="csX24" fmla="*/ 1543050 w 3781425"/>
              <a:gd name="csY24" fmla="*/ 419100 h 5616575"/>
              <a:gd name="csX25" fmla="*/ 1619250 w 3781425"/>
              <a:gd name="csY25" fmla="*/ 228600 h 5616575"/>
              <a:gd name="csX26" fmla="*/ 1714500 w 3781425"/>
              <a:gd name="csY26" fmla="*/ 19050 h 5616575"/>
              <a:gd name="csX27" fmla="*/ 1822450 w 3781425"/>
              <a:gd name="csY27" fmla="*/ 0 h 5616575"/>
              <a:gd name="csX0" fmla="*/ 1822450 w 3781425"/>
              <a:gd name="csY0" fmla="*/ 0 h 5616575"/>
              <a:gd name="csX1" fmla="*/ 1962150 w 3781425"/>
              <a:gd name="csY1" fmla="*/ 107950 h 5616575"/>
              <a:gd name="csX2" fmla="*/ 2025650 w 3781425"/>
              <a:gd name="csY2" fmla="*/ 260350 h 5616575"/>
              <a:gd name="csX3" fmla="*/ 2482850 w 3781425"/>
              <a:gd name="csY3" fmla="*/ 1022350 h 5616575"/>
              <a:gd name="csX4" fmla="*/ 3127375 w 3781425"/>
              <a:gd name="csY4" fmla="*/ 1250950 h 5616575"/>
              <a:gd name="csX5" fmla="*/ 3270250 w 3781425"/>
              <a:gd name="csY5" fmla="*/ 1193800 h 5616575"/>
              <a:gd name="csX6" fmla="*/ 3441700 w 3781425"/>
              <a:gd name="csY6" fmla="*/ 1041400 h 5616575"/>
              <a:gd name="csX7" fmla="*/ 3587750 w 3781425"/>
              <a:gd name="csY7" fmla="*/ 1047750 h 5616575"/>
              <a:gd name="csX8" fmla="*/ 3740150 w 3781425"/>
              <a:gd name="csY8" fmla="*/ 1133475 h 5616575"/>
              <a:gd name="csX9" fmla="*/ 3781425 w 3781425"/>
              <a:gd name="csY9" fmla="*/ 1193800 h 5616575"/>
              <a:gd name="csX10" fmla="*/ 3543300 w 3781425"/>
              <a:gd name="csY10" fmla="*/ 1657350 h 5616575"/>
              <a:gd name="csX11" fmla="*/ 3009900 w 3781425"/>
              <a:gd name="csY11" fmla="*/ 2673350 h 5616575"/>
              <a:gd name="csX12" fmla="*/ 2406650 w 3781425"/>
              <a:gd name="csY12" fmla="*/ 3359150 h 5616575"/>
              <a:gd name="csX13" fmla="*/ 2349500 w 3781425"/>
              <a:gd name="csY13" fmla="*/ 3578225 h 5616575"/>
              <a:gd name="csX14" fmla="*/ 2368550 w 3781425"/>
              <a:gd name="csY14" fmla="*/ 5092700 h 5616575"/>
              <a:gd name="csX15" fmla="*/ 2076450 w 3781425"/>
              <a:gd name="csY15" fmla="*/ 5607050 h 5616575"/>
              <a:gd name="csX16" fmla="*/ 1958975 w 3781425"/>
              <a:gd name="csY16" fmla="*/ 5616575 h 5616575"/>
              <a:gd name="csX17" fmla="*/ 1320800 w 3781425"/>
              <a:gd name="csY17" fmla="*/ 5378450 h 5616575"/>
              <a:gd name="csX18" fmla="*/ 1219200 w 3781425"/>
              <a:gd name="csY18" fmla="*/ 4305300 h 5616575"/>
              <a:gd name="csX19" fmla="*/ 1238250 w 3781425"/>
              <a:gd name="csY19" fmla="*/ 3498850 h 5616575"/>
              <a:gd name="csX20" fmla="*/ 1276350 w 3781425"/>
              <a:gd name="csY20" fmla="*/ 3371850 h 5616575"/>
              <a:gd name="csX21" fmla="*/ 25400 w 3781425"/>
              <a:gd name="csY21" fmla="*/ 1082675 h 5616575"/>
              <a:gd name="csX22" fmla="*/ 0 w 3781425"/>
              <a:gd name="csY22" fmla="*/ 1006475 h 5616575"/>
              <a:gd name="csX23" fmla="*/ 292100 w 3781425"/>
              <a:gd name="csY23" fmla="*/ 800100 h 5616575"/>
              <a:gd name="csX24" fmla="*/ 1543050 w 3781425"/>
              <a:gd name="csY24" fmla="*/ 419100 h 5616575"/>
              <a:gd name="csX25" fmla="*/ 1619250 w 3781425"/>
              <a:gd name="csY25" fmla="*/ 228600 h 5616575"/>
              <a:gd name="csX26" fmla="*/ 1714500 w 3781425"/>
              <a:gd name="csY26" fmla="*/ 19050 h 5616575"/>
              <a:gd name="csX27" fmla="*/ 1822450 w 3781425"/>
              <a:gd name="csY27" fmla="*/ 0 h 5616575"/>
              <a:gd name="csX0" fmla="*/ 1822450 w 3781425"/>
              <a:gd name="csY0" fmla="*/ 0 h 5616575"/>
              <a:gd name="csX1" fmla="*/ 1962150 w 3781425"/>
              <a:gd name="csY1" fmla="*/ 107950 h 5616575"/>
              <a:gd name="csX2" fmla="*/ 2025650 w 3781425"/>
              <a:gd name="csY2" fmla="*/ 260350 h 5616575"/>
              <a:gd name="csX3" fmla="*/ 2482850 w 3781425"/>
              <a:gd name="csY3" fmla="*/ 1022350 h 5616575"/>
              <a:gd name="csX4" fmla="*/ 3127375 w 3781425"/>
              <a:gd name="csY4" fmla="*/ 1250950 h 5616575"/>
              <a:gd name="csX5" fmla="*/ 3270250 w 3781425"/>
              <a:gd name="csY5" fmla="*/ 1193800 h 5616575"/>
              <a:gd name="csX6" fmla="*/ 3441700 w 3781425"/>
              <a:gd name="csY6" fmla="*/ 1041400 h 5616575"/>
              <a:gd name="csX7" fmla="*/ 3587750 w 3781425"/>
              <a:gd name="csY7" fmla="*/ 1047750 h 5616575"/>
              <a:gd name="csX8" fmla="*/ 3740150 w 3781425"/>
              <a:gd name="csY8" fmla="*/ 1133475 h 5616575"/>
              <a:gd name="csX9" fmla="*/ 3781425 w 3781425"/>
              <a:gd name="csY9" fmla="*/ 1193800 h 5616575"/>
              <a:gd name="csX10" fmla="*/ 3543300 w 3781425"/>
              <a:gd name="csY10" fmla="*/ 1657350 h 5616575"/>
              <a:gd name="csX11" fmla="*/ 3009900 w 3781425"/>
              <a:gd name="csY11" fmla="*/ 2673350 h 5616575"/>
              <a:gd name="csX12" fmla="*/ 2406650 w 3781425"/>
              <a:gd name="csY12" fmla="*/ 3359150 h 5616575"/>
              <a:gd name="csX13" fmla="*/ 2349500 w 3781425"/>
              <a:gd name="csY13" fmla="*/ 3578225 h 5616575"/>
              <a:gd name="csX14" fmla="*/ 2368550 w 3781425"/>
              <a:gd name="csY14" fmla="*/ 5092700 h 5616575"/>
              <a:gd name="csX15" fmla="*/ 2076450 w 3781425"/>
              <a:gd name="csY15" fmla="*/ 5607050 h 5616575"/>
              <a:gd name="csX16" fmla="*/ 1958975 w 3781425"/>
              <a:gd name="csY16" fmla="*/ 5616575 h 5616575"/>
              <a:gd name="csX17" fmla="*/ 1320800 w 3781425"/>
              <a:gd name="csY17" fmla="*/ 5378450 h 5616575"/>
              <a:gd name="csX18" fmla="*/ 1219200 w 3781425"/>
              <a:gd name="csY18" fmla="*/ 4305300 h 5616575"/>
              <a:gd name="csX19" fmla="*/ 1238250 w 3781425"/>
              <a:gd name="csY19" fmla="*/ 3498850 h 5616575"/>
              <a:gd name="csX20" fmla="*/ 1276350 w 3781425"/>
              <a:gd name="csY20" fmla="*/ 3371850 h 5616575"/>
              <a:gd name="csX21" fmla="*/ 25400 w 3781425"/>
              <a:gd name="csY21" fmla="*/ 1082675 h 5616575"/>
              <a:gd name="csX22" fmla="*/ 0 w 3781425"/>
              <a:gd name="csY22" fmla="*/ 1006475 h 5616575"/>
              <a:gd name="csX23" fmla="*/ 292100 w 3781425"/>
              <a:gd name="csY23" fmla="*/ 800100 h 5616575"/>
              <a:gd name="csX24" fmla="*/ 1584325 w 3781425"/>
              <a:gd name="csY24" fmla="*/ 371475 h 5616575"/>
              <a:gd name="csX25" fmla="*/ 1619250 w 3781425"/>
              <a:gd name="csY25" fmla="*/ 228600 h 5616575"/>
              <a:gd name="csX26" fmla="*/ 1714500 w 3781425"/>
              <a:gd name="csY26" fmla="*/ 19050 h 5616575"/>
              <a:gd name="csX27" fmla="*/ 1822450 w 3781425"/>
              <a:gd name="csY27" fmla="*/ 0 h 5616575"/>
              <a:gd name="csX0" fmla="*/ 1901825 w 3781425"/>
              <a:gd name="csY0" fmla="*/ 25400 h 5597525"/>
              <a:gd name="csX1" fmla="*/ 1962150 w 3781425"/>
              <a:gd name="csY1" fmla="*/ 88900 h 5597525"/>
              <a:gd name="csX2" fmla="*/ 2025650 w 3781425"/>
              <a:gd name="csY2" fmla="*/ 241300 h 5597525"/>
              <a:gd name="csX3" fmla="*/ 2482850 w 3781425"/>
              <a:gd name="csY3" fmla="*/ 1003300 h 5597525"/>
              <a:gd name="csX4" fmla="*/ 3127375 w 3781425"/>
              <a:gd name="csY4" fmla="*/ 1231900 h 5597525"/>
              <a:gd name="csX5" fmla="*/ 3270250 w 3781425"/>
              <a:gd name="csY5" fmla="*/ 1174750 h 5597525"/>
              <a:gd name="csX6" fmla="*/ 3441700 w 3781425"/>
              <a:gd name="csY6" fmla="*/ 1022350 h 5597525"/>
              <a:gd name="csX7" fmla="*/ 3587750 w 3781425"/>
              <a:gd name="csY7" fmla="*/ 1028700 h 5597525"/>
              <a:gd name="csX8" fmla="*/ 3740150 w 3781425"/>
              <a:gd name="csY8" fmla="*/ 1114425 h 5597525"/>
              <a:gd name="csX9" fmla="*/ 3781425 w 3781425"/>
              <a:gd name="csY9" fmla="*/ 1174750 h 5597525"/>
              <a:gd name="csX10" fmla="*/ 3543300 w 3781425"/>
              <a:gd name="csY10" fmla="*/ 1638300 h 5597525"/>
              <a:gd name="csX11" fmla="*/ 3009900 w 3781425"/>
              <a:gd name="csY11" fmla="*/ 2654300 h 5597525"/>
              <a:gd name="csX12" fmla="*/ 2406650 w 3781425"/>
              <a:gd name="csY12" fmla="*/ 3340100 h 5597525"/>
              <a:gd name="csX13" fmla="*/ 2349500 w 3781425"/>
              <a:gd name="csY13" fmla="*/ 3559175 h 5597525"/>
              <a:gd name="csX14" fmla="*/ 2368550 w 3781425"/>
              <a:gd name="csY14" fmla="*/ 5073650 h 5597525"/>
              <a:gd name="csX15" fmla="*/ 2076450 w 3781425"/>
              <a:gd name="csY15" fmla="*/ 5588000 h 5597525"/>
              <a:gd name="csX16" fmla="*/ 1958975 w 3781425"/>
              <a:gd name="csY16" fmla="*/ 5597525 h 5597525"/>
              <a:gd name="csX17" fmla="*/ 1320800 w 3781425"/>
              <a:gd name="csY17" fmla="*/ 5359400 h 5597525"/>
              <a:gd name="csX18" fmla="*/ 1219200 w 3781425"/>
              <a:gd name="csY18" fmla="*/ 4286250 h 5597525"/>
              <a:gd name="csX19" fmla="*/ 1238250 w 3781425"/>
              <a:gd name="csY19" fmla="*/ 3479800 h 5597525"/>
              <a:gd name="csX20" fmla="*/ 1276350 w 3781425"/>
              <a:gd name="csY20" fmla="*/ 3352800 h 5597525"/>
              <a:gd name="csX21" fmla="*/ 25400 w 3781425"/>
              <a:gd name="csY21" fmla="*/ 1063625 h 5597525"/>
              <a:gd name="csX22" fmla="*/ 0 w 3781425"/>
              <a:gd name="csY22" fmla="*/ 987425 h 5597525"/>
              <a:gd name="csX23" fmla="*/ 292100 w 3781425"/>
              <a:gd name="csY23" fmla="*/ 781050 h 5597525"/>
              <a:gd name="csX24" fmla="*/ 1584325 w 3781425"/>
              <a:gd name="csY24" fmla="*/ 352425 h 5597525"/>
              <a:gd name="csX25" fmla="*/ 1619250 w 3781425"/>
              <a:gd name="csY25" fmla="*/ 209550 h 5597525"/>
              <a:gd name="csX26" fmla="*/ 1714500 w 3781425"/>
              <a:gd name="csY26" fmla="*/ 0 h 5597525"/>
              <a:gd name="csX27" fmla="*/ 1901825 w 3781425"/>
              <a:gd name="csY27" fmla="*/ 25400 h 5597525"/>
              <a:gd name="csX0" fmla="*/ 1901825 w 3781425"/>
              <a:gd name="csY0" fmla="*/ 25400 h 5597525"/>
              <a:gd name="csX1" fmla="*/ 1949450 w 3781425"/>
              <a:gd name="csY1" fmla="*/ 104775 h 5597525"/>
              <a:gd name="csX2" fmla="*/ 2025650 w 3781425"/>
              <a:gd name="csY2" fmla="*/ 241300 h 5597525"/>
              <a:gd name="csX3" fmla="*/ 2482850 w 3781425"/>
              <a:gd name="csY3" fmla="*/ 1003300 h 5597525"/>
              <a:gd name="csX4" fmla="*/ 3127375 w 3781425"/>
              <a:gd name="csY4" fmla="*/ 1231900 h 5597525"/>
              <a:gd name="csX5" fmla="*/ 3270250 w 3781425"/>
              <a:gd name="csY5" fmla="*/ 1174750 h 5597525"/>
              <a:gd name="csX6" fmla="*/ 3441700 w 3781425"/>
              <a:gd name="csY6" fmla="*/ 1022350 h 5597525"/>
              <a:gd name="csX7" fmla="*/ 3587750 w 3781425"/>
              <a:gd name="csY7" fmla="*/ 1028700 h 5597525"/>
              <a:gd name="csX8" fmla="*/ 3740150 w 3781425"/>
              <a:gd name="csY8" fmla="*/ 1114425 h 5597525"/>
              <a:gd name="csX9" fmla="*/ 3781425 w 3781425"/>
              <a:gd name="csY9" fmla="*/ 1174750 h 5597525"/>
              <a:gd name="csX10" fmla="*/ 3543300 w 3781425"/>
              <a:gd name="csY10" fmla="*/ 1638300 h 5597525"/>
              <a:gd name="csX11" fmla="*/ 3009900 w 3781425"/>
              <a:gd name="csY11" fmla="*/ 2654300 h 5597525"/>
              <a:gd name="csX12" fmla="*/ 2406650 w 3781425"/>
              <a:gd name="csY12" fmla="*/ 3340100 h 5597525"/>
              <a:gd name="csX13" fmla="*/ 2349500 w 3781425"/>
              <a:gd name="csY13" fmla="*/ 3559175 h 5597525"/>
              <a:gd name="csX14" fmla="*/ 2368550 w 3781425"/>
              <a:gd name="csY14" fmla="*/ 5073650 h 5597525"/>
              <a:gd name="csX15" fmla="*/ 2076450 w 3781425"/>
              <a:gd name="csY15" fmla="*/ 5588000 h 5597525"/>
              <a:gd name="csX16" fmla="*/ 1958975 w 3781425"/>
              <a:gd name="csY16" fmla="*/ 5597525 h 5597525"/>
              <a:gd name="csX17" fmla="*/ 1320800 w 3781425"/>
              <a:gd name="csY17" fmla="*/ 5359400 h 5597525"/>
              <a:gd name="csX18" fmla="*/ 1219200 w 3781425"/>
              <a:gd name="csY18" fmla="*/ 4286250 h 5597525"/>
              <a:gd name="csX19" fmla="*/ 1238250 w 3781425"/>
              <a:gd name="csY19" fmla="*/ 3479800 h 5597525"/>
              <a:gd name="csX20" fmla="*/ 1276350 w 3781425"/>
              <a:gd name="csY20" fmla="*/ 3352800 h 5597525"/>
              <a:gd name="csX21" fmla="*/ 25400 w 3781425"/>
              <a:gd name="csY21" fmla="*/ 1063625 h 5597525"/>
              <a:gd name="csX22" fmla="*/ 0 w 3781425"/>
              <a:gd name="csY22" fmla="*/ 987425 h 5597525"/>
              <a:gd name="csX23" fmla="*/ 292100 w 3781425"/>
              <a:gd name="csY23" fmla="*/ 781050 h 5597525"/>
              <a:gd name="csX24" fmla="*/ 1584325 w 3781425"/>
              <a:gd name="csY24" fmla="*/ 352425 h 5597525"/>
              <a:gd name="csX25" fmla="*/ 1619250 w 3781425"/>
              <a:gd name="csY25" fmla="*/ 209550 h 5597525"/>
              <a:gd name="csX26" fmla="*/ 1714500 w 3781425"/>
              <a:gd name="csY26" fmla="*/ 0 h 5597525"/>
              <a:gd name="csX27" fmla="*/ 1901825 w 3781425"/>
              <a:gd name="csY27" fmla="*/ 25400 h 5597525"/>
              <a:gd name="csX0" fmla="*/ 1901825 w 3781425"/>
              <a:gd name="csY0" fmla="*/ 25400 h 5597525"/>
              <a:gd name="csX1" fmla="*/ 1949450 w 3781425"/>
              <a:gd name="csY1" fmla="*/ 104775 h 5597525"/>
              <a:gd name="csX2" fmla="*/ 1990725 w 3781425"/>
              <a:gd name="csY2" fmla="*/ 219075 h 5597525"/>
              <a:gd name="csX3" fmla="*/ 2482850 w 3781425"/>
              <a:gd name="csY3" fmla="*/ 1003300 h 5597525"/>
              <a:gd name="csX4" fmla="*/ 3127375 w 3781425"/>
              <a:gd name="csY4" fmla="*/ 1231900 h 5597525"/>
              <a:gd name="csX5" fmla="*/ 3270250 w 3781425"/>
              <a:gd name="csY5" fmla="*/ 1174750 h 5597525"/>
              <a:gd name="csX6" fmla="*/ 3441700 w 3781425"/>
              <a:gd name="csY6" fmla="*/ 1022350 h 5597525"/>
              <a:gd name="csX7" fmla="*/ 3587750 w 3781425"/>
              <a:gd name="csY7" fmla="*/ 1028700 h 5597525"/>
              <a:gd name="csX8" fmla="*/ 3740150 w 3781425"/>
              <a:gd name="csY8" fmla="*/ 1114425 h 5597525"/>
              <a:gd name="csX9" fmla="*/ 3781425 w 3781425"/>
              <a:gd name="csY9" fmla="*/ 1174750 h 5597525"/>
              <a:gd name="csX10" fmla="*/ 3543300 w 3781425"/>
              <a:gd name="csY10" fmla="*/ 1638300 h 5597525"/>
              <a:gd name="csX11" fmla="*/ 3009900 w 3781425"/>
              <a:gd name="csY11" fmla="*/ 2654300 h 5597525"/>
              <a:gd name="csX12" fmla="*/ 2406650 w 3781425"/>
              <a:gd name="csY12" fmla="*/ 3340100 h 5597525"/>
              <a:gd name="csX13" fmla="*/ 2349500 w 3781425"/>
              <a:gd name="csY13" fmla="*/ 3559175 h 5597525"/>
              <a:gd name="csX14" fmla="*/ 2368550 w 3781425"/>
              <a:gd name="csY14" fmla="*/ 5073650 h 5597525"/>
              <a:gd name="csX15" fmla="*/ 2076450 w 3781425"/>
              <a:gd name="csY15" fmla="*/ 5588000 h 5597525"/>
              <a:gd name="csX16" fmla="*/ 1958975 w 3781425"/>
              <a:gd name="csY16" fmla="*/ 5597525 h 5597525"/>
              <a:gd name="csX17" fmla="*/ 1320800 w 3781425"/>
              <a:gd name="csY17" fmla="*/ 5359400 h 5597525"/>
              <a:gd name="csX18" fmla="*/ 1219200 w 3781425"/>
              <a:gd name="csY18" fmla="*/ 4286250 h 5597525"/>
              <a:gd name="csX19" fmla="*/ 1238250 w 3781425"/>
              <a:gd name="csY19" fmla="*/ 3479800 h 5597525"/>
              <a:gd name="csX20" fmla="*/ 1276350 w 3781425"/>
              <a:gd name="csY20" fmla="*/ 3352800 h 5597525"/>
              <a:gd name="csX21" fmla="*/ 25400 w 3781425"/>
              <a:gd name="csY21" fmla="*/ 1063625 h 5597525"/>
              <a:gd name="csX22" fmla="*/ 0 w 3781425"/>
              <a:gd name="csY22" fmla="*/ 987425 h 5597525"/>
              <a:gd name="csX23" fmla="*/ 292100 w 3781425"/>
              <a:gd name="csY23" fmla="*/ 781050 h 5597525"/>
              <a:gd name="csX24" fmla="*/ 1584325 w 3781425"/>
              <a:gd name="csY24" fmla="*/ 352425 h 5597525"/>
              <a:gd name="csX25" fmla="*/ 1619250 w 3781425"/>
              <a:gd name="csY25" fmla="*/ 209550 h 5597525"/>
              <a:gd name="csX26" fmla="*/ 1714500 w 3781425"/>
              <a:gd name="csY26" fmla="*/ 0 h 5597525"/>
              <a:gd name="csX27" fmla="*/ 1901825 w 3781425"/>
              <a:gd name="csY27" fmla="*/ 25400 h 5597525"/>
              <a:gd name="csX0" fmla="*/ 1901825 w 3781425"/>
              <a:gd name="csY0" fmla="*/ 25400 h 5597525"/>
              <a:gd name="csX1" fmla="*/ 1949450 w 3781425"/>
              <a:gd name="csY1" fmla="*/ 104775 h 5597525"/>
              <a:gd name="csX2" fmla="*/ 1990725 w 3781425"/>
              <a:gd name="csY2" fmla="*/ 219075 h 5597525"/>
              <a:gd name="csX3" fmla="*/ 2482850 w 3781425"/>
              <a:gd name="csY3" fmla="*/ 1003300 h 5597525"/>
              <a:gd name="csX4" fmla="*/ 3127375 w 3781425"/>
              <a:gd name="csY4" fmla="*/ 1231900 h 5597525"/>
              <a:gd name="csX5" fmla="*/ 3270250 w 3781425"/>
              <a:gd name="csY5" fmla="*/ 1174750 h 5597525"/>
              <a:gd name="csX6" fmla="*/ 3441700 w 3781425"/>
              <a:gd name="csY6" fmla="*/ 1022350 h 5597525"/>
              <a:gd name="csX7" fmla="*/ 3587750 w 3781425"/>
              <a:gd name="csY7" fmla="*/ 1028700 h 5597525"/>
              <a:gd name="csX8" fmla="*/ 3740150 w 3781425"/>
              <a:gd name="csY8" fmla="*/ 1114425 h 5597525"/>
              <a:gd name="csX9" fmla="*/ 3781425 w 3781425"/>
              <a:gd name="csY9" fmla="*/ 1174750 h 5597525"/>
              <a:gd name="csX10" fmla="*/ 3543300 w 3781425"/>
              <a:gd name="csY10" fmla="*/ 1638300 h 5597525"/>
              <a:gd name="csX11" fmla="*/ 3009900 w 3781425"/>
              <a:gd name="csY11" fmla="*/ 2654300 h 5597525"/>
              <a:gd name="csX12" fmla="*/ 2406650 w 3781425"/>
              <a:gd name="csY12" fmla="*/ 3340100 h 5597525"/>
              <a:gd name="csX13" fmla="*/ 2349500 w 3781425"/>
              <a:gd name="csY13" fmla="*/ 3559175 h 5597525"/>
              <a:gd name="csX14" fmla="*/ 2368550 w 3781425"/>
              <a:gd name="csY14" fmla="*/ 5073650 h 5597525"/>
              <a:gd name="csX15" fmla="*/ 2076450 w 3781425"/>
              <a:gd name="csY15" fmla="*/ 5588000 h 5597525"/>
              <a:gd name="csX16" fmla="*/ 1958975 w 3781425"/>
              <a:gd name="csY16" fmla="*/ 5597525 h 5597525"/>
              <a:gd name="csX17" fmla="*/ 1320800 w 3781425"/>
              <a:gd name="csY17" fmla="*/ 5359400 h 5597525"/>
              <a:gd name="csX18" fmla="*/ 1219200 w 3781425"/>
              <a:gd name="csY18" fmla="*/ 4286250 h 5597525"/>
              <a:gd name="csX19" fmla="*/ 1238250 w 3781425"/>
              <a:gd name="csY19" fmla="*/ 3479800 h 5597525"/>
              <a:gd name="csX20" fmla="*/ 1314450 w 3781425"/>
              <a:gd name="csY20" fmla="*/ 3308350 h 5597525"/>
              <a:gd name="csX21" fmla="*/ 25400 w 3781425"/>
              <a:gd name="csY21" fmla="*/ 1063625 h 5597525"/>
              <a:gd name="csX22" fmla="*/ 0 w 3781425"/>
              <a:gd name="csY22" fmla="*/ 987425 h 5597525"/>
              <a:gd name="csX23" fmla="*/ 292100 w 3781425"/>
              <a:gd name="csY23" fmla="*/ 781050 h 5597525"/>
              <a:gd name="csX24" fmla="*/ 1584325 w 3781425"/>
              <a:gd name="csY24" fmla="*/ 352425 h 5597525"/>
              <a:gd name="csX25" fmla="*/ 1619250 w 3781425"/>
              <a:gd name="csY25" fmla="*/ 209550 h 5597525"/>
              <a:gd name="csX26" fmla="*/ 1714500 w 3781425"/>
              <a:gd name="csY26" fmla="*/ 0 h 5597525"/>
              <a:gd name="csX27" fmla="*/ 1901825 w 3781425"/>
              <a:gd name="csY27" fmla="*/ 25400 h 5597525"/>
              <a:gd name="csX0" fmla="*/ 1901825 w 3781425"/>
              <a:gd name="csY0" fmla="*/ 25400 h 5597525"/>
              <a:gd name="csX1" fmla="*/ 1949450 w 3781425"/>
              <a:gd name="csY1" fmla="*/ 104775 h 5597525"/>
              <a:gd name="csX2" fmla="*/ 1990725 w 3781425"/>
              <a:gd name="csY2" fmla="*/ 219075 h 5597525"/>
              <a:gd name="csX3" fmla="*/ 2482850 w 3781425"/>
              <a:gd name="csY3" fmla="*/ 1003300 h 5597525"/>
              <a:gd name="csX4" fmla="*/ 3127375 w 3781425"/>
              <a:gd name="csY4" fmla="*/ 1231900 h 5597525"/>
              <a:gd name="csX5" fmla="*/ 3270250 w 3781425"/>
              <a:gd name="csY5" fmla="*/ 1174750 h 5597525"/>
              <a:gd name="csX6" fmla="*/ 3441700 w 3781425"/>
              <a:gd name="csY6" fmla="*/ 1022350 h 5597525"/>
              <a:gd name="csX7" fmla="*/ 3587750 w 3781425"/>
              <a:gd name="csY7" fmla="*/ 1028700 h 5597525"/>
              <a:gd name="csX8" fmla="*/ 3740150 w 3781425"/>
              <a:gd name="csY8" fmla="*/ 1114425 h 5597525"/>
              <a:gd name="csX9" fmla="*/ 3781425 w 3781425"/>
              <a:gd name="csY9" fmla="*/ 1174750 h 5597525"/>
              <a:gd name="csX10" fmla="*/ 3543300 w 3781425"/>
              <a:gd name="csY10" fmla="*/ 1638300 h 5597525"/>
              <a:gd name="csX11" fmla="*/ 3009900 w 3781425"/>
              <a:gd name="csY11" fmla="*/ 2654300 h 5597525"/>
              <a:gd name="csX12" fmla="*/ 2406650 w 3781425"/>
              <a:gd name="csY12" fmla="*/ 3340100 h 5597525"/>
              <a:gd name="csX13" fmla="*/ 2349500 w 3781425"/>
              <a:gd name="csY13" fmla="*/ 3559175 h 5597525"/>
              <a:gd name="csX14" fmla="*/ 2368550 w 3781425"/>
              <a:gd name="csY14" fmla="*/ 5073650 h 5597525"/>
              <a:gd name="csX15" fmla="*/ 2076450 w 3781425"/>
              <a:gd name="csY15" fmla="*/ 5588000 h 5597525"/>
              <a:gd name="csX16" fmla="*/ 1958975 w 3781425"/>
              <a:gd name="csY16" fmla="*/ 5597525 h 5597525"/>
              <a:gd name="csX17" fmla="*/ 1320800 w 3781425"/>
              <a:gd name="csY17" fmla="*/ 5359400 h 5597525"/>
              <a:gd name="csX18" fmla="*/ 1219200 w 3781425"/>
              <a:gd name="csY18" fmla="*/ 4286250 h 5597525"/>
              <a:gd name="csX19" fmla="*/ 1238250 w 3781425"/>
              <a:gd name="csY19" fmla="*/ 3479800 h 5597525"/>
              <a:gd name="csX20" fmla="*/ 1314450 w 3781425"/>
              <a:gd name="csY20" fmla="*/ 3308350 h 5597525"/>
              <a:gd name="csX21" fmla="*/ 25400 w 3781425"/>
              <a:gd name="csY21" fmla="*/ 1063625 h 5597525"/>
              <a:gd name="csX22" fmla="*/ 0 w 3781425"/>
              <a:gd name="csY22" fmla="*/ 987425 h 5597525"/>
              <a:gd name="csX23" fmla="*/ 292100 w 3781425"/>
              <a:gd name="csY23" fmla="*/ 781050 h 5597525"/>
              <a:gd name="csX24" fmla="*/ 1584325 w 3781425"/>
              <a:gd name="csY24" fmla="*/ 352425 h 5597525"/>
              <a:gd name="csX25" fmla="*/ 1619250 w 3781425"/>
              <a:gd name="csY25" fmla="*/ 209550 h 5597525"/>
              <a:gd name="csX26" fmla="*/ 1714500 w 3781425"/>
              <a:gd name="csY26" fmla="*/ 0 h 5597525"/>
              <a:gd name="csX27" fmla="*/ 1901825 w 3781425"/>
              <a:gd name="csY27" fmla="*/ 25400 h 5597525"/>
              <a:gd name="csX0" fmla="*/ 1901825 w 3781425"/>
              <a:gd name="csY0" fmla="*/ 25400 h 5597525"/>
              <a:gd name="csX1" fmla="*/ 1949450 w 3781425"/>
              <a:gd name="csY1" fmla="*/ 104775 h 5597525"/>
              <a:gd name="csX2" fmla="*/ 1990725 w 3781425"/>
              <a:gd name="csY2" fmla="*/ 219075 h 5597525"/>
              <a:gd name="csX3" fmla="*/ 2482850 w 3781425"/>
              <a:gd name="csY3" fmla="*/ 1003300 h 5597525"/>
              <a:gd name="csX4" fmla="*/ 3127375 w 3781425"/>
              <a:gd name="csY4" fmla="*/ 1231900 h 5597525"/>
              <a:gd name="csX5" fmla="*/ 3270250 w 3781425"/>
              <a:gd name="csY5" fmla="*/ 1174750 h 5597525"/>
              <a:gd name="csX6" fmla="*/ 3441700 w 3781425"/>
              <a:gd name="csY6" fmla="*/ 1022350 h 5597525"/>
              <a:gd name="csX7" fmla="*/ 3587750 w 3781425"/>
              <a:gd name="csY7" fmla="*/ 1028700 h 5597525"/>
              <a:gd name="csX8" fmla="*/ 3740150 w 3781425"/>
              <a:gd name="csY8" fmla="*/ 1114425 h 5597525"/>
              <a:gd name="csX9" fmla="*/ 3781425 w 3781425"/>
              <a:gd name="csY9" fmla="*/ 1174750 h 5597525"/>
              <a:gd name="csX10" fmla="*/ 3543300 w 3781425"/>
              <a:gd name="csY10" fmla="*/ 1638300 h 5597525"/>
              <a:gd name="csX11" fmla="*/ 3009900 w 3781425"/>
              <a:gd name="csY11" fmla="*/ 2654300 h 5597525"/>
              <a:gd name="csX12" fmla="*/ 2406650 w 3781425"/>
              <a:gd name="csY12" fmla="*/ 3340100 h 5597525"/>
              <a:gd name="csX13" fmla="*/ 2349500 w 3781425"/>
              <a:gd name="csY13" fmla="*/ 3559175 h 5597525"/>
              <a:gd name="csX14" fmla="*/ 2368550 w 3781425"/>
              <a:gd name="csY14" fmla="*/ 5073650 h 5597525"/>
              <a:gd name="csX15" fmla="*/ 2076450 w 3781425"/>
              <a:gd name="csY15" fmla="*/ 5588000 h 5597525"/>
              <a:gd name="csX16" fmla="*/ 1958975 w 3781425"/>
              <a:gd name="csY16" fmla="*/ 5597525 h 5597525"/>
              <a:gd name="csX17" fmla="*/ 1320800 w 3781425"/>
              <a:gd name="csY17" fmla="*/ 5359400 h 5597525"/>
              <a:gd name="csX18" fmla="*/ 1219200 w 3781425"/>
              <a:gd name="csY18" fmla="*/ 4286250 h 5597525"/>
              <a:gd name="csX19" fmla="*/ 1238250 w 3781425"/>
              <a:gd name="csY19" fmla="*/ 3479800 h 5597525"/>
              <a:gd name="csX20" fmla="*/ 1266825 w 3781425"/>
              <a:gd name="csY20" fmla="*/ 3314700 h 5597525"/>
              <a:gd name="csX21" fmla="*/ 25400 w 3781425"/>
              <a:gd name="csY21" fmla="*/ 1063625 h 5597525"/>
              <a:gd name="csX22" fmla="*/ 0 w 3781425"/>
              <a:gd name="csY22" fmla="*/ 987425 h 5597525"/>
              <a:gd name="csX23" fmla="*/ 292100 w 3781425"/>
              <a:gd name="csY23" fmla="*/ 781050 h 5597525"/>
              <a:gd name="csX24" fmla="*/ 1584325 w 3781425"/>
              <a:gd name="csY24" fmla="*/ 352425 h 5597525"/>
              <a:gd name="csX25" fmla="*/ 1619250 w 3781425"/>
              <a:gd name="csY25" fmla="*/ 209550 h 5597525"/>
              <a:gd name="csX26" fmla="*/ 1714500 w 3781425"/>
              <a:gd name="csY26" fmla="*/ 0 h 5597525"/>
              <a:gd name="csX27" fmla="*/ 1901825 w 3781425"/>
              <a:gd name="csY27" fmla="*/ 25400 h 55975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781425" h="5597525">
                <a:moveTo>
                  <a:pt x="1901825" y="25400"/>
                </a:moveTo>
                <a:lnTo>
                  <a:pt x="1949450" y="104775"/>
                </a:lnTo>
                <a:lnTo>
                  <a:pt x="1990725" y="219075"/>
                </a:lnTo>
                <a:lnTo>
                  <a:pt x="2482850" y="1003300"/>
                </a:lnTo>
                <a:lnTo>
                  <a:pt x="3127375" y="1231900"/>
                </a:lnTo>
                <a:lnTo>
                  <a:pt x="3270250" y="1174750"/>
                </a:lnTo>
                <a:lnTo>
                  <a:pt x="3441700" y="1022350"/>
                </a:lnTo>
                <a:lnTo>
                  <a:pt x="3587750" y="1028700"/>
                </a:lnTo>
                <a:lnTo>
                  <a:pt x="3740150" y="1114425"/>
                </a:lnTo>
                <a:lnTo>
                  <a:pt x="3781425" y="1174750"/>
                </a:lnTo>
                <a:lnTo>
                  <a:pt x="3543300" y="1638300"/>
                </a:lnTo>
                <a:lnTo>
                  <a:pt x="3009900" y="2654300"/>
                </a:lnTo>
                <a:lnTo>
                  <a:pt x="2406650" y="3340100"/>
                </a:lnTo>
                <a:lnTo>
                  <a:pt x="2349500" y="3559175"/>
                </a:lnTo>
                <a:lnTo>
                  <a:pt x="2368550" y="5073650"/>
                </a:lnTo>
                <a:lnTo>
                  <a:pt x="2076450" y="5588000"/>
                </a:lnTo>
                <a:lnTo>
                  <a:pt x="1958975" y="5597525"/>
                </a:lnTo>
                <a:lnTo>
                  <a:pt x="1320800" y="5359400"/>
                </a:lnTo>
                <a:lnTo>
                  <a:pt x="1219200" y="4286250"/>
                </a:lnTo>
                <a:lnTo>
                  <a:pt x="1238250" y="3479800"/>
                </a:lnTo>
                <a:lnTo>
                  <a:pt x="1266825" y="3314700"/>
                </a:lnTo>
                <a:cubicBezTo>
                  <a:pt x="1119717" y="3309408"/>
                  <a:pt x="455083" y="1811867"/>
                  <a:pt x="25400" y="1063625"/>
                </a:cubicBezTo>
                <a:lnTo>
                  <a:pt x="0" y="987425"/>
                </a:lnTo>
                <a:lnTo>
                  <a:pt x="292100" y="781050"/>
                </a:lnTo>
                <a:lnTo>
                  <a:pt x="1584325" y="352425"/>
                </a:lnTo>
                <a:lnTo>
                  <a:pt x="1619250" y="209550"/>
                </a:lnTo>
                <a:lnTo>
                  <a:pt x="1714500" y="0"/>
                </a:lnTo>
                <a:lnTo>
                  <a:pt x="1901825" y="25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DCFC1-8004-C2A2-6F42-8495F5B7A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AECE1-FD79-5A3E-44EB-C6F1BF1D08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56231E-2B76-C2C7-85DD-28674F157D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1" y="1995656"/>
            <a:ext cx="1872555" cy="253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733DA9-1FE6-F46A-8D34-3069EFE76C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81" y="4067704"/>
            <a:ext cx="1480435" cy="275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8DC03-1CB1-3A92-6DF8-012BD83046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537277" y="2175231"/>
            <a:ext cx="2116901" cy="2823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48A05D-38BE-350B-4414-0FDA00BCE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165" y="1082215"/>
            <a:ext cx="1426426" cy="12130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CAF86F-3B2F-41DC-97DE-C7EE56D1BD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0000">
            <a:off x="3508034" y="1007695"/>
            <a:ext cx="2288363" cy="1290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C24BD6-B7AA-555F-6355-780A7F0A3B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">
            <a:off x="6077109" y="893550"/>
            <a:ext cx="1643982" cy="1477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A96783-F9E6-C1C2-7D7C-D95B86B9FD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6099940" y="98050"/>
            <a:ext cx="2600033" cy="13200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1AD7D4-6DA9-0FB8-4AC5-AA208FD261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0000">
            <a:off x="3508840" y="58249"/>
            <a:ext cx="2662601" cy="1300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7536E8-DA0E-3F94-E79D-D7CAFC75BAB8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9</a:t>
            </a:r>
          </a:p>
        </p:txBody>
      </p:sp>
    </p:spTree>
    <p:extLst>
      <p:ext uri="{BB962C8B-B14F-4D97-AF65-F5344CB8AC3E}">
        <p14:creationId xmlns:p14="http://schemas.microsoft.com/office/powerpoint/2010/main" val="33176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1C9101-01F1-5000-B6E6-8485F1003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6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92FB4FDE-676B-5DA9-AF02-D765E8B89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47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A515661-BB7F-CAA6-B69F-A4AAD6F19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41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9DEAE-77BF-A72E-4434-8C53D5435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56F7EF-1D18-E167-78E2-F071F16E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4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0A80C-0D89-A5BD-553B-CCE5D1C02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8005CB8-635D-661D-A9BD-53997187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633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70B8E-347A-F26E-638E-2D9F0BC85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224BE3-5CFE-64C1-C924-0CBD1D174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4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BADE0-495A-4BA2-4BBB-07754A193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A6C59-7ECC-ACF0-2F55-3759B25442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D6D891-8E87-C09F-C366-801A71D65EAF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1</a:t>
            </a:r>
          </a:p>
        </p:txBody>
      </p:sp>
    </p:spTree>
    <p:extLst>
      <p:ext uri="{BB962C8B-B14F-4D97-AF65-F5344CB8AC3E}">
        <p14:creationId xmlns:p14="http://schemas.microsoft.com/office/powerpoint/2010/main" val="1360502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41D3B-862F-A5FA-787D-45C78AD1E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F6A866-3042-1ED8-1073-5ACA436BCE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907" y="-11201"/>
            <a:ext cx="7079835" cy="6880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F5F658-C2AE-A89C-B7F0-0697B2A23CF4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2</a:t>
            </a:r>
          </a:p>
        </p:txBody>
      </p:sp>
    </p:spTree>
    <p:extLst>
      <p:ext uri="{BB962C8B-B14F-4D97-AF65-F5344CB8AC3E}">
        <p14:creationId xmlns:p14="http://schemas.microsoft.com/office/powerpoint/2010/main" val="349724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EB965-894A-A626-0DA3-4C463BCA8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1100E-9AD9-29C2-4C08-3B5E343AF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B1A7F8-D79C-EF5A-3979-79EBE9977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B690C-718A-C693-3036-30B8181F9415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2</a:t>
            </a:r>
          </a:p>
        </p:txBody>
      </p:sp>
    </p:spTree>
    <p:extLst>
      <p:ext uri="{BB962C8B-B14F-4D97-AF65-F5344CB8AC3E}">
        <p14:creationId xmlns:p14="http://schemas.microsoft.com/office/powerpoint/2010/main" val="2359858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FF146-1DD7-CBE8-1D64-D0E81406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7E7EE4-03BE-03F7-7CAF-AF8D74249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688" y="9773"/>
            <a:ext cx="4982166" cy="67516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05EB28-B85A-2190-BCE2-3F0C21238586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3</a:t>
            </a:r>
          </a:p>
        </p:txBody>
      </p:sp>
    </p:spTree>
    <p:extLst>
      <p:ext uri="{BB962C8B-B14F-4D97-AF65-F5344CB8AC3E}">
        <p14:creationId xmlns:p14="http://schemas.microsoft.com/office/powerpoint/2010/main" val="25390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C9BFE-9B8C-0FDB-E416-44929F075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DB7B9-1E24-8095-B7A4-05C5D0E37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796AD2-D79B-5FAC-4491-0D9F727B2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E7DEC-A022-5C8B-C3E1-7F50A1D309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1" y="1995656"/>
            <a:ext cx="1872555" cy="2537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DA2E5F-2BA2-0305-595B-3117FA211956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3</a:t>
            </a:r>
          </a:p>
        </p:txBody>
      </p:sp>
    </p:spTree>
    <p:extLst>
      <p:ext uri="{BB962C8B-B14F-4D97-AF65-F5344CB8AC3E}">
        <p14:creationId xmlns:p14="http://schemas.microsoft.com/office/powerpoint/2010/main" val="2810959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4904F-A87F-7B92-1748-8171A3E06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9AE261-1B0A-91BC-930E-D35EB9F24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0172" y="-42131"/>
            <a:ext cx="3691655" cy="6861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F0B8AC-37BB-A5A6-6F70-A4B46A9BF013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4</a:t>
            </a:r>
          </a:p>
        </p:txBody>
      </p:sp>
    </p:spTree>
    <p:extLst>
      <p:ext uri="{BB962C8B-B14F-4D97-AF65-F5344CB8AC3E}">
        <p14:creationId xmlns:p14="http://schemas.microsoft.com/office/powerpoint/2010/main" val="353930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93C62-B99F-88B4-ED02-F0098A1B9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56F35D-F690-D7EC-E7DB-2A510D5E9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0000">
            <a:off x="6131121" y="4388660"/>
            <a:ext cx="1459408" cy="246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0B054-3F37-55AF-6DCB-853D6D401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957" y="4289917"/>
            <a:ext cx="2611158" cy="2537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CD32D9-08BF-C4DD-DEB9-07F2C6418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581" y="1995656"/>
            <a:ext cx="1872555" cy="2537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6FEA7B-66C2-4644-672F-B021B31C1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981" y="4067704"/>
            <a:ext cx="1480435" cy="2751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BC80E1-7C6E-A788-6A35-27072B90DE0D}"/>
              </a:ext>
            </a:extLst>
          </p:cNvPr>
          <p:cNvSpPr txBox="1"/>
          <p:nvPr/>
        </p:nvSpPr>
        <p:spPr>
          <a:xfrm>
            <a:off x="76864" y="6536754"/>
            <a:ext cx="8704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Visual 4</a:t>
            </a:r>
          </a:p>
        </p:txBody>
      </p:sp>
    </p:spTree>
    <p:extLst>
      <p:ext uri="{BB962C8B-B14F-4D97-AF65-F5344CB8AC3E}">
        <p14:creationId xmlns:p14="http://schemas.microsoft.com/office/powerpoint/2010/main" val="1639730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st">
      <a:majorFont>
        <a:latin typeface="Montserrat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42</Words>
  <Application>Microsoft Office PowerPoint</Application>
  <PresentationFormat>Widescreen</PresentationFormat>
  <Paragraphs>21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Montserrat ExtraBold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Brent Hautle</dc:creator>
  <cp:lastModifiedBy>Theodor Bazaru</cp:lastModifiedBy>
  <cp:revision>7</cp:revision>
  <dcterms:created xsi:type="dcterms:W3CDTF">2026-02-18T14:57:35Z</dcterms:created>
  <dcterms:modified xsi:type="dcterms:W3CDTF">2026-03-17T23:49:35Z</dcterms:modified>
</cp:coreProperties>
</file>