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341" r:id="rId2"/>
    <p:sldId id="256" r:id="rId3"/>
    <p:sldId id="312" r:id="rId4"/>
    <p:sldId id="257" r:id="rId5"/>
    <p:sldId id="261" r:id="rId6"/>
    <p:sldId id="262" r:id="rId7"/>
    <p:sldId id="263" r:id="rId8"/>
    <p:sldId id="265" r:id="rId9"/>
    <p:sldId id="272" r:id="rId10"/>
    <p:sldId id="274" r:id="rId11"/>
    <p:sldId id="260" r:id="rId12"/>
    <p:sldId id="315" r:id="rId13"/>
    <p:sldId id="316" r:id="rId14"/>
    <p:sldId id="329" r:id="rId15"/>
    <p:sldId id="258" r:id="rId16"/>
    <p:sldId id="307" r:id="rId17"/>
    <p:sldId id="259" r:id="rId18"/>
    <p:sldId id="276" r:id="rId19"/>
    <p:sldId id="277" r:id="rId20"/>
    <p:sldId id="278" r:id="rId21"/>
    <p:sldId id="279" r:id="rId22"/>
    <p:sldId id="273" r:id="rId23"/>
    <p:sldId id="280" r:id="rId24"/>
    <p:sldId id="317" r:id="rId25"/>
    <p:sldId id="325" r:id="rId26"/>
    <p:sldId id="342" r:id="rId27"/>
    <p:sldId id="343" r:id="rId28"/>
    <p:sldId id="321" r:id="rId29"/>
    <p:sldId id="330" r:id="rId30"/>
    <p:sldId id="331" r:id="rId31"/>
    <p:sldId id="300" r:id="rId32"/>
    <p:sldId id="308" r:id="rId33"/>
    <p:sldId id="301" r:id="rId34"/>
    <p:sldId id="283" r:id="rId35"/>
    <p:sldId id="284" r:id="rId36"/>
    <p:sldId id="264" r:id="rId37"/>
    <p:sldId id="285" r:id="rId38"/>
    <p:sldId id="286" r:id="rId39"/>
    <p:sldId id="287" r:id="rId40"/>
    <p:sldId id="318" r:id="rId41"/>
    <p:sldId id="326" r:id="rId42"/>
    <p:sldId id="344" r:id="rId43"/>
    <p:sldId id="345" r:id="rId44"/>
    <p:sldId id="346" r:id="rId45"/>
    <p:sldId id="347" r:id="rId46"/>
    <p:sldId id="348" r:id="rId47"/>
    <p:sldId id="349" r:id="rId48"/>
    <p:sldId id="322" r:id="rId49"/>
    <p:sldId id="332" r:id="rId50"/>
    <p:sldId id="339" r:id="rId51"/>
    <p:sldId id="302" r:id="rId52"/>
    <p:sldId id="309" r:id="rId53"/>
    <p:sldId id="303" r:id="rId54"/>
    <p:sldId id="288" r:id="rId55"/>
    <p:sldId id="289" r:id="rId56"/>
    <p:sldId id="290" r:id="rId57"/>
    <p:sldId id="291" r:id="rId58"/>
    <p:sldId id="271" r:id="rId59"/>
    <p:sldId id="292" r:id="rId60"/>
    <p:sldId id="319" r:id="rId61"/>
    <p:sldId id="327" r:id="rId62"/>
    <p:sldId id="350" r:id="rId63"/>
    <p:sldId id="323" r:id="rId64"/>
    <p:sldId id="334" r:id="rId65"/>
    <p:sldId id="340" r:id="rId66"/>
    <p:sldId id="304" r:id="rId67"/>
    <p:sldId id="310" r:id="rId68"/>
    <p:sldId id="305" r:id="rId69"/>
    <p:sldId id="294" r:id="rId70"/>
    <p:sldId id="295" r:id="rId71"/>
    <p:sldId id="296" r:id="rId72"/>
    <p:sldId id="297" r:id="rId73"/>
    <p:sldId id="298" r:id="rId74"/>
    <p:sldId id="299" r:id="rId75"/>
    <p:sldId id="320" r:id="rId76"/>
    <p:sldId id="328" r:id="rId77"/>
    <p:sldId id="324" r:id="rId78"/>
    <p:sldId id="336" r:id="rId79"/>
    <p:sldId id="337" r:id="rId80"/>
    <p:sldId id="338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ad me first" id="{A51775CA-5039-944E-9FD5-56331B0D048B}">
          <p14:sldIdLst>
            <p14:sldId id="341"/>
          </p14:sldIdLst>
        </p14:section>
        <p14:section name="Day 1" id="{BF92F8FE-6917-5A4D-BE99-E123426E814C}">
          <p14:sldIdLst>
            <p14:sldId id="256"/>
            <p14:sldId id="312"/>
            <p14:sldId id="257"/>
            <p14:sldId id="261"/>
            <p14:sldId id="262"/>
            <p14:sldId id="263"/>
            <p14:sldId id="265"/>
            <p14:sldId id="272"/>
            <p14:sldId id="274"/>
            <p14:sldId id="260"/>
            <p14:sldId id="315"/>
            <p14:sldId id="316"/>
            <p14:sldId id="329"/>
          </p14:sldIdLst>
        </p14:section>
        <p14:section name="Day 2" id="{762C65AE-A24E-A84D-BBCA-1CBEC9E9BA27}">
          <p14:sldIdLst>
            <p14:sldId id="258"/>
            <p14:sldId id="307"/>
            <p14:sldId id="259"/>
            <p14:sldId id="276"/>
            <p14:sldId id="277"/>
            <p14:sldId id="278"/>
            <p14:sldId id="279"/>
            <p14:sldId id="273"/>
            <p14:sldId id="280"/>
            <p14:sldId id="317"/>
            <p14:sldId id="325"/>
            <p14:sldId id="342"/>
            <p14:sldId id="343"/>
            <p14:sldId id="321"/>
            <p14:sldId id="330"/>
            <p14:sldId id="331"/>
          </p14:sldIdLst>
        </p14:section>
        <p14:section name="Day 3" id="{ECA95F66-F9AE-AF4C-A941-E669DE0DE0EF}">
          <p14:sldIdLst>
            <p14:sldId id="300"/>
            <p14:sldId id="308"/>
            <p14:sldId id="301"/>
            <p14:sldId id="283"/>
            <p14:sldId id="284"/>
            <p14:sldId id="264"/>
            <p14:sldId id="285"/>
            <p14:sldId id="286"/>
            <p14:sldId id="287"/>
            <p14:sldId id="318"/>
            <p14:sldId id="326"/>
            <p14:sldId id="344"/>
            <p14:sldId id="345"/>
            <p14:sldId id="346"/>
            <p14:sldId id="347"/>
            <p14:sldId id="348"/>
            <p14:sldId id="349"/>
            <p14:sldId id="322"/>
            <p14:sldId id="332"/>
            <p14:sldId id="339"/>
          </p14:sldIdLst>
        </p14:section>
        <p14:section name="Day 4" id="{54012BBD-DC4A-0146-801E-69A96EBF9B26}">
          <p14:sldIdLst>
            <p14:sldId id="302"/>
            <p14:sldId id="309"/>
            <p14:sldId id="303"/>
            <p14:sldId id="288"/>
            <p14:sldId id="289"/>
            <p14:sldId id="290"/>
            <p14:sldId id="291"/>
            <p14:sldId id="271"/>
            <p14:sldId id="292"/>
            <p14:sldId id="319"/>
            <p14:sldId id="327"/>
            <p14:sldId id="350"/>
            <p14:sldId id="323"/>
            <p14:sldId id="334"/>
            <p14:sldId id="340"/>
          </p14:sldIdLst>
        </p14:section>
        <p14:section name="Day 5" id="{D3A57096-4C01-A446-8690-FB3C0C4A9522}">
          <p14:sldIdLst>
            <p14:sldId id="304"/>
            <p14:sldId id="310"/>
            <p14:sldId id="305"/>
            <p14:sldId id="294"/>
            <p14:sldId id="295"/>
            <p14:sldId id="296"/>
            <p14:sldId id="297"/>
            <p14:sldId id="298"/>
            <p14:sldId id="299"/>
            <p14:sldId id="320"/>
            <p14:sldId id="328"/>
            <p14:sldId id="324"/>
            <p14:sldId id="336"/>
            <p14:sldId id="337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47F"/>
    <a:srgbClr val="DBE7E5"/>
    <a:srgbClr val="D6312C"/>
    <a:srgbClr val="DFDC00"/>
    <a:srgbClr val="E6417D"/>
    <a:srgbClr val="FFB000"/>
    <a:srgbClr val="CD7F32"/>
    <a:srgbClr val="D6D6D6"/>
    <a:srgbClr val="03A751"/>
    <a:srgbClr val="FC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174E5C-716D-4208-A870-25C75886F435}" v="46" dt="2026-04-03T00:17:20.3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87"/>
    <p:restoredTop sz="84266"/>
  </p:normalViewPr>
  <p:slideViewPr>
    <p:cSldViewPr snapToGrid="0" showGuides="1">
      <p:cViewPr varScale="1">
        <p:scale>
          <a:sx n="94" d="100"/>
          <a:sy n="94" d="100"/>
        </p:scale>
        <p:origin x="684" y="84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Piu" userId="941783f4-08f8-4abc-a613-ffa1b953d499" providerId="ADAL" clId="{E95C3FAC-97BF-4547-B7B1-290D3948E6EC}"/>
    <pc:docChg chg="undo redo custSel modSld">
      <pc:chgData name="Magdalena Piu" userId="941783f4-08f8-4abc-a613-ffa1b953d499" providerId="ADAL" clId="{E95C3FAC-97BF-4547-B7B1-290D3948E6EC}" dt="2026-04-03T00:19:03.476" v="1555" actId="6549"/>
      <pc:docMkLst>
        <pc:docMk/>
      </pc:docMkLst>
      <pc:sldChg chg="modSp mod">
        <pc:chgData name="Magdalena Piu" userId="941783f4-08f8-4abc-a613-ffa1b953d499" providerId="ADAL" clId="{E95C3FAC-97BF-4547-B7B1-290D3948E6EC}" dt="2026-04-02T23:35:34.801" v="328" actId="20577"/>
        <pc:sldMkLst>
          <pc:docMk/>
          <pc:sldMk cId="242356329" sldId="258"/>
        </pc:sldMkLst>
        <pc:spChg chg="mod">
          <ac:chgData name="Magdalena Piu" userId="941783f4-08f8-4abc-a613-ffa1b953d499" providerId="ADAL" clId="{E95C3FAC-97BF-4547-B7B1-290D3948E6EC}" dt="2026-04-02T23:35:34.801" v="328" actId="20577"/>
          <ac:spMkLst>
            <pc:docMk/>
            <pc:sldMk cId="242356329" sldId="258"/>
            <ac:spMk id="13" creationId="{DA9AF041-4C49-9488-691E-4F2F82F29618}"/>
          </ac:spMkLst>
        </pc:spChg>
      </pc:sldChg>
      <pc:sldChg chg="modSp mod">
        <pc:chgData name="Magdalena Piu" userId="941783f4-08f8-4abc-a613-ffa1b953d499" providerId="ADAL" clId="{E95C3FAC-97BF-4547-B7B1-290D3948E6EC}" dt="2026-04-02T23:25:47.920" v="71" actId="20577"/>
        <pc:sldMkLst>
          <pc:docMk/>
          <pc:sldMk cId="3369303441" sldId="260"/>
        </pc:sldMkLst>
        <pc:spChg chg="mod">
          <ac:chgData name="Magdalena Piu" userId="941783f4-08f8-4abc-a613-ffa1b953d499" providerId="ADAL" clId="{E95C3FAC-97BF-4547-B7B1-290D3948E6EC}" dt="2026-04-02T23:25:24.695" v="48" actId="20577"/>
          <ac:spMkLst>
            <pc:docMk/>
            <pc:sldMk cId="3369303441" sldId="260"/>
            <ac:spMk id="5" creationId="{DB9D6295-C366-046A-98F2-7F132D4A0E99}"/>
          </ac:spMkLst>
        </pc:spChg>
        <pc:spChg chg="mod">
          <ac:chgData name="Magdalena Piu" userId="941783f4-08f8-4abc-a613-ffa1b953d499" providerId="ADAL" clId="{E95C3FAC-97BF-4547-B7B1-290D3948E6EC}" dt="2026-04-02T23:25:41.551" v="64" actId="20577"/>
          <ac:spMkLst>
            <pc:docMk/>
            <pc:sldMk cId="3369303441" sldId="260"/>
            <ac:spMk id="12" creationId="{E8FFA44E-91EC-EB2C-1D2F-1CBC77DA6094}"/>
          </ac:spMkLst>
        </pc:spChg>
        <pc:spChg chg="mod">
          <ac:chgData name="Magdalena Piu" userId="941783f4-08f8-4abc-a613-ffa1b953d499" providerId="ADAL" clId="{E95C3FAC-97BF-4547-B7B1-290D3948E6EC}" dt="2026-04-02T23:25:47.920" v="71" actId="20577"/>
          <ac:spMkLst>
            <pc:docMk/>
            <pc:sldMk cId="3369303441" sldId="260"/>
            <ac:spMk id="13" creationId="{BAFF5CD0-4667-C950-2B19-EDC8475F7C67}"/>
          </ac:spMkLst>
        </pc:spChg>
      </pc:sldChg>
      <pc:sldChg chg="modSp mod">
        <pc:chgData name="Magdalena Piu" userId="941783f4-08f8-4abc-a613-ffa1b953d499" providerId="ADAL" clId="{E95C3FAC-97BF-4547-B7B1-290D3948E6EC}" dt="2026-04-02T23:50:59.670" v="611" actId="20577"/>
        <pc:sldMkLst>
          <pc:docMk/>
          <pc:sldMk cId="1125530858" sldId="300"/>
        </pc:sldMkLst>
        <pc:spChg chg="mod">
          <ac:chgData name="Magdalena Piu" userId="941783f4-08f8-4abc-a613-ffa1b953d499" providerId="ADAL" clId="{E95C3FAC-97BF-4547-B7B1-290D3948E6EC}" dt="2026-04-02T23:50:59.670" v="611" actId="20577"/>
          <ac:spMkLst>
            <pc:docMk/>
            <pc:sldMk cId="1125530858" sldId="300"/>
            <ac:spMk id="11" creationId="{50D91336-0FE0-4B8D-CDE5-0EB92D029980}"/>
          </ac:spMkLst>
        </pc:spChg>
      </pc:sldChg>
      <pc:sldChg chg="modSp mod">
        <pc:chgData name="Magdalena Piu" userId="941783f4-08f8-4abc-a613-ffa1b953d499" providerId="ADAL" clId="{E95C3FAC-97BF-4547-B7B1-290D3948E6EC}" dt="2026-04-03T00:01:20.701" v="880" actId="20577"/>
        <pc:sldMkLst>
          <pc:docMk/>
          <pc:sldMk cId="4278164687" sldId="302"/>
        </pc:sldMkLst>
        <pc:spChg chg="mod">
          <ac:chgData name="Magdalena Piu" userId="941783f4-08f8-4abc-a613-ffa1b953d499" providerId="ADAL" clId="{E95C3FAC-97BF-4547-B7B1-290D3948E6EC}" dt="2026-04-03T00:01:20.701" v="880" actId="20577"/>
          <ac:spMkLst>
            <pc:docMk/>
            <pc:sldMk cId="4278164687" sldId="302"/>
            <ac:spMk id="9" creationId="{3A561A4D-0EF2-2F23-30AE-45B45C70CF68}"/>
          </ac:spMkLst>
        </pc:spChg>
        <pc:picChg chg="mod">
          <ac:chgData name="Magdalena Piu" userId="941783f4-08f8-4abc-a613-ffa1b953d499" providerId="ADAL" clId="{E95C3FAC-97BF-4547-B7B1-290D3948E6EC}" dt="2026-04-03T00:01:12.419" v="873" actId="1076"/>
          <ac:picMkLst>
            <pc:docMk/>
            <pc:sldMk cId="4278164687" sldId="302"/>
            <ac:picMk id="5" creationId="{BCBF3247-1072-3764-EE66-080018E4D563}"/>
          </ac:picMkLst>
        </pc:picChg>
      </pc:sldChg>
      <pc:sldChg chg="modSp mod">
        <pc:chgData name="Magdalena Piu" userId="941783f4-08f8-4abc-a613-ffa1b953d499" providerId="ADAL" clId="{E95C3FAC-97BF-4547-B7B1-290D3948E6EC}" dt="2026-04-03T00:08:16.501" v="1192" actId="20577"/>
        <pc:sldMkLst>
          <pc:docMk/>
          <pc:sldMk cId="54767360" sldId="304"/>
        </pc:sldMkLst>
        <pc:spChg chg="mod">
          <ac:chgData name="Magdalena Piu" userId="941783f4-08f8-4abc-a613-ffa1b953d499" providerId="ADAL" clId="{E95C3FAC-97BF-4547-B7B1-290D3948E6EC}" dt="2026-04-03T00:08:16.501" v="1192" actId="20577"/>
          <ac:spMkLst>
            <pc:docMk/>
            <pc:sldMk cId="54767360" sldId="304"/>
            <ac:spMk id="4" creationId="{9FF3119D-EE95-93F6-AEF2-79A3F9EDD341}"/>
          </ac:spMkLst>
        </pc:spChg>
      </pc:sldChg>
      <pc:sldChg chg="modSp">
        <pc:chgData name="Magdalena Piu" userId="941783f4-08f8-4abc-a613-ffa1b953d499" providerId="ADAL" clId="{E95C3FAC-97BF-4547-B7B1-290D3948E6EC}" dt="2026-04-02T23:36:05.518" v="329"/>
        <pc:sldMkLst>
          <pc:docMk/>
          <pc:sldMk cId="2618030549" sldId="307"/>
        </pc:sldMkLst>
        <pc:spChg chg="mod">
          <ac:chgData name="Magdalena Piu" userId="941783f4-08f8-4abc-a613-ffa1b953d499" providerId="ADAL" clId="{E95C3FAC-97BF-4547-B7B1-290D3948E6EC}" dt="2026-04-02T23:36:05.518" v="329"/>
          <ac:spMkLst>
            <pc:docMk/>
            <pc:sldMk cId="2618030549" sldId="307"/>
            <ac:spMk id="8" creationId="{5ACECA90-EDFC-D19E-6032-739C70B6F422}"/>
          </ac:spMkLst>
        </pc:spChg>
      </pc:sldChg>
      <pc:sldChg chg="modSp">
        <pc:chgData name="Magdalena Piu" userId="941783f4-08f8-4abc-a613-ffa1b953d499" providerId="ADAL" clId="{E95C3FAC-97BF-4547-B7B1-290D3948E6EC}" dt="2026-04-02T23:51:24.622" v="612"/>
        <pc:sldMkLst>
          <pc:docMk/>
          <pc:sldMk cId="2841712466" sldId="308"/>
        </pc:sldMkLst>
        <pc:spChg chg="mod">
          <ac:chgData name="Magdalena Piu" userId="941783f4-08f8-4abc-a613-ffa1b953d499" providerId="ADAL" clId="{E95C3FAC-97BF-4547-B7B1-290D3948E6EC}" dt="2026-04-02T23:51:24.622" v="612"/>
          <ac:spMkLst>
            <pc:docMk/>
            <pc:sldMk cId="2841712466" sldId="308"/>
            <ac:spMk id="8" creationId="{77AC942A-E65A-1AF0-ED60-294A1266B2E0}"/>
          </ac:spMkLst>
        </pc:spChg>
      </pc:sldChg>
      <pc:sldChg chg="modSp">
        <pc:chgData name="Magdalena Piu" userId="941783f4-08f8-4abc-a613-ffa1b953d499" providerId="ADAL" clId="{E95C3FAC-97BF-4547-B7B1-290D3948E6EC}" dt="2026-04-03T00:01:56.929" v="883"/>
        <pc:sldMkLst>
          <pc:docMk/>
          <pc:sldMk cId="2832881103" sldId="309"/>
        </pc:sldMkLst>
        <pc:spChg chg="mod">
          <ac:chgData name="Magdalena Piu" userId="941783f4-08f8-4abc-a613-ffa1b953d499" providerId="ADAL" clId="{E95C3FAC-97BF-4547-B7B1-290D3948E6EC}" dt="2026-04-03T00:01:56.929" v="883"/>
          <ac:spMkLst>
            <pc:docMk/>
            <pc:sldMk cId="2832881103" sldId="309"/>
            <ac:spMk id="8" creationId="{AC9EDACD-4569-D3D7-2D9A-723754DE6FF8}"/>
          </ac:spMkLst>
        </pc:spChg>
      </pc:sldChg>
      <pc:sldChg chg="modSp">
        <pc:chgData name="Magdalena Piu" userId="941783f4-08f8-4abc-a613-ffa1b953d499" providerId="ADAL" clId="{E95C3FAC-97BF-4547-B7B1-290D3948E6EC}" dt="2026-04-03T00:09:38.187" v="1193"/>
        <pc:sldMkLst>
          <pc:docMk/>
          <pc:sldMk cId="2169529348" sldId="310"/>
        </pc:sldMkLst>
        <pc:spChg chg="mod">
          <ac:chgData name="Magdalena Piu" userId="941783f4-08f8-4abc-a613-ffa1b953d499" providerId="ADAL" clId="{E95C3FAC-97BF-4547-B7B1-290D3948E6EC}" dt="2026-04-03T00:09:38.187" v="1193"/>
          <ac:spMkLst>
            <pc:docMk/>
            <pc:sldMk cId="2169529348" sldId="310"/>
            <ac:spMk id="8" creationId="{65AD8C16-82A4-7E54-5AE3-6C846197F6AB}"/>
          </ac:spMkLst>
        </pc:spChg>
      </pc:sldChg>
      <pc:sldChg chg="modSp mod">
        <pc:chgData name="Magdalena Piu" userId="941783f4-08f8-4abc-a613-ffa1b953d499" providerId="ADAL" clId="{E95C3FAC-97BF-4547-B7B1-290D3948E6EC}" dt="2026-04-02T23:25:02.739" v="44" actId="20577"/>
        <pc:sldMkLst>
          <pc:docMk/>
          <pc:sldMk cId="1795075369" sldId="312"/>
        </pc:sldMkLst>
        <pc:spChg chg="mod">
          <ac:chgData name="Magdalena Piu" userId="941783f4-08f8-4abc-a613-ffa1b953d499" providerId="ADAL" clId="{E95C3FAC-97BF-4547-B7B1-290D3948E6EC}" dt="2026-04-02T23:25:02.739" v="44" actId="20577"/>
          <ac:spMkLst>
            <pc:docMk/>
            <pc:sldMk cId="1795075369" sldId="312"/>
            <ac:spMk id="8" creationId="{C36C4638-1280-608D-6401-59B11B6914F4}"/>
          </ac:spMkLst>
        </pc:spChg>
      </pc:sldChg>
      <pc:sldChg chg="modSp mod">
        <pc:chgData name="Magdalena Piu" userId="941783f4-08f8-4abc-a613-ffa1b953d499" providerId="ADAL" clId="{E95C3FAC-97BF-4547-B7B1-290D3948E6EC}" dt="2026-04-02T23:30:31.066" v="186" actId="20577"/>
        <pc:sldMkLst>
          <pc:docMk/>
          <pc:sldMk cId="3573142810" sldId="315"/>
        </pc:sldMkLst>
        <pc:spChg chg="mod">
          <ac:chgData name="Magdalena Piu" userId="941783f4-08f8-4abc-a613-ffa1b953d499" providerId="ADAL" clId="{E95C3FAC-97BF-4547-B7B1-290D3948E6EC}" dt="2026-04-02T23:30:31.066" v="186" actId="20577"/>
          <ac:spMkLst>
            <pc:docMk/>
            <pc:sldMk cId="3573142810" sldId="315"/>
            <ac:spMk id="4" creationId="{E239C43D-8E54-0502-C964-308BBABACC67}"/>
          </ac:spMkLst>
        </pc:spChg>
        <pc:spChg chg="mod">
          <ac:chgData name="Magdalena Piu" userId="941783f4-08f8-4abc-a613-ffa1b953d499" providerId="ADAL" clId="{E95C3FAC-97BF-4547-B7B1-290D3948E6EC}" dt="2026-04-02T23:26:14.332" v="93" actId="20577"/>
          <ac:spMkLst>
            <pc:docMk/>
            <pc:sldMk cId="3573142810" sldId="315"/>
            <ac:spMk id="6" creationId="{1BC6A669-5BCC-6037-B7CF-4A19671C53D5}"/>
          </ac:spMkLst>
        </pc:spChg>
        <pc:spChg chg="mod">
          <ac:chgData name="Magdalena Piu" userId="941783f4-08f8-4abc-a613-ffa1b953d499" providerId="ADAL" clId="{E95C3FAC-97BF-4547-B7B1-290D3948E6EC}" dt="2026-04-02T23:26:35.077" v="125" actId="20577"/>
          <ac:spMkLst>
            <pc:docMk/>
            <pc:sldMk cId="3573142810" sldId="315"/>
            <ac:spMk id="10" creationId="{99E43F58-7FC3-FFEC-3031-6AECD76167F9}"/>
          </ac:spMkLst>
        </pc:spChg>
      </pc:sldChg>
      <pc:sldChg chg="modSp mod">
        <pc:chgData name="Magdalena Piu" userId="941783f4-08f8-4abc-a613-ffa1b953d499" providerId="ADAL" clId="{E95C3FAC-97BF-4547-B7B1-290D3948E6EC}" dt="2026-04-02T23:59:02.433" v="826" actId="20577"/>
        <pc:sldMkLst>
          <pc:docMk/>
          <pc:sldMk cId="3228039651" sldId="316"/>
        </pc:sldMkLst>
        <pc:spChg chg="mod">
          <ac:chgData name="Magdalena Piu" userId="941783f4-08f8-4abc-a613-ffa1b953d499" providerId="ADAL" clId="{E95C3FAC-97BF-4547-B7B1-290D3948E6EC}" dt="2026-04-02T23:30:52.015" v="213" actId="20577"/>
          <ac:spMkLst>
            <pc:docMk/>
            <pc:sldMk cId="3228039651" sldId="316"/>
            <ac:spMk id="6" creationId="{3D3CA79A-8113-0124-A49B-D5B55454D09F}"/>
          </ac:spMkLst>
        </pc:spChg>
        <pc:spChg chg="mod">
          <ac:chgData name="Magdalena Piu" userId="941783f4-08f8-4abc-a613-ffa1b953d499" providerId="ADAL" clId="{E95C3FAC-97BF-4547-B7B1-290D3948E6EC}" dt="2026-04-02T23:59:02.433" v="826" actId="20577"/>
          <ac:spMkLst>
            <pc:docMk/>
            <pc:sldMk cId="3228039651" sldId="316"/>
            <ac:spMk id="8" creationId="{AC5E5FEF-A149-2C87-7CBF-F8E2856C5409}"/>
          </ac:spMkLst>
        </pc:spChg>
      </pc:sldChg>
      <pc:sldChg chg="modSp mod">
        <pc:chgData name="Magdalena Piu" userId="941783f4-08f8-4abc-a613-ffa1b953d499" providerId="ADAL" clId="{E95C3FAC-97BF-4547-B7B1-290D3948E6EC}" dt="2026-04-02T23:36:35.400" v="357" actId="20577"/>
        <pc:sldMkLst>
          <pc:docMk/>
          <pc:sldMk cId="763190910" sldId="317"/>
        </pc:sldMkLst>
        <pc:spChg chg="mod">
          <ac:chgData name="Magdalena Piu" userId="941783f4-08f8-4abc-a613-ffa1b953d499" providerId="ADAL" clId="{E95C3FAC-97BF-4547-B7B1-290D3948E6EC}" dt="2026-04-02T23:36:18.540" v="333" actId="20577"/>
          <ac:spMkLst>
            <pc:docMk/>
            <pc:sldMk cId="763190910" sldId="317"/>
            <ac:spMk id="5" creationId="{F754C617-4E35-76E1-9A46-E5F91EC2A379}"/>
          </ac:spMkLst>
        </pc:spChg>
        <pc:spChg chg="mod">
          <ac:chgData name="Magdalena Piu" userId="941783f4-08f8-4abc-a613-ffa1b953d499" providerId="ADAL" clId="{E95C3FAC-97BF-4547-B7B1-290D3948E6EC}" dt="2026-04-02T23:36:29.477" v="350" actId="20577"/>
          <ac:spMkLst>
            <pc:docMk/>
            <pc:sldMk cId="763190910" sldId="317"/>
            <ac:spMk id="12" creationId="{618BAEE8-5534-20AC-CCB4-1E87A77A2F02}"/>
          </ac:spMkLst>
        </pc:spChg>
        <pc:spChg chg="mod">
          <ac:chgData name="Magdalena Piu" userId="941783f4-08f8-4abc-a613-ffa1b953d499" providerId="ADAL" clId="{E95C3FAC-97BF-4547-B7B1-290D3948E6EC}" dt="2026-04-02T23:36:35.400" v="357" actId="20577"/>
          <ac:spMkLst>
            <pc:docMk/>
            <pc:sldMk cId="763190910" sldId="317"/>
            <ac:spMk id="13" creationId="{4CA4BC88-A27C-D381-99F1-BE36E9B58AA1}"/>
          </ac:spMkLst>
        </pc:spChg>
      </pc:sldChg>
      <pc:sldChg chg="modSp mod">
        <pc:chgData name="Magdalena Piu" userId="941783f4-08f8-4abc-a613-ffa1b953d499" providerId="ADAL" clId="{E95C3FAC-97BF-4547-B7B1-290D3948E6EC}" dt="2026-04-02T23:52:21.812" v="641" actId="20577"/>
        <pc:sldMkLst>
          <pc:docMk/>
          <pc:sldMk cId="1357727851" sldId="318"/>
        </pc:sldMkLst>
        <pc:spChg chg="mod">
          <ac:chgData name="Magdalena Piu" userId="941783f4-08f8-4abc-a613-ffa1b953d499" providerId="ADAL" clId="{E95C3FAC-97BF-4547-B7B1-290D3948E6EC}" dt="2026-04-02T23:52:06.631" v="616" actId="20577"/>
          <ac:spMkLst>
            <pc:docMk/>
            <pc:sldMk cId="1357727851" sldId="318"/>
            <ac:spMk id="5" creationId="{B164B06D-B57D-B05F-9FE8-A0AA7529F852}"/>
          </ac:spMkLst>
        </pc:spChg>
        <pc:spChg chg="mod">
          <ac:chgData name="Magdalena Piu" userId="941783f4-08f8-4abc-a613-ffa1b953d499" providerId="ADAL" clId="{E95C3FAC-97BF-4547-B7B1-290D3948E6EC}" dt="2026-04-02T23:52:13.556" v="626" actId="20577"/>
          <ac:spMkLst>
            <pc:docMk/>
            <pc:sldMk cId="1357727851" sldId="318"/>
            <ac:spMk id="12" creationId="{D9D92CBA-4864-705E-3C88-98BE7B734A6A}"/>
          </ac:spMkLst>
        </pc:spChg>
        <pc:spChg chg="mod">
          <ac:chgData name="Magdalena Piu" userId="941783f4-08f8-4abc-a613-ffa1b953d499" providerId="ADAL" clId="{E95C3FAC-97BF-4547-B7B1-290D3948E6EC}" dt="2026-04-02T23:52:21.812" v="641" actId="20577"/>
          <ac:spMkLst>
            <pc:docMk/>
            <pc:sldMk cId="1357727851" sldId="318"/>
            <ac:spMk id="13" creationId="{016D2768-DD1A-65D9-596B-3F9E7419A08C}"/>
          </ac:spMkLst>
        </pc:spChg>
      </pc:sldChg>
      <pc:sldChg chg="modSp mod">
        <pc:chgData name="Magdalena Piu" userId="941783f4-08f8-4abc-a613-ffa1b953d499" providerId="ADAL" clId="{E95C3FAC-97BF-4547-B7B1-290D3948E6EC}" dt="2026-04-03T00:02:25.604" v="902" actId="20577"/>
        <pc:sldMkLst>
          <pc:docMk/>
          <pc:sldMk cId="1475192952" sldId="319"/>
        </pc:sldMkLst>
        <pc:spChg chg="mod">
          <ac:chgData name="Magdalena Piu" userId="941783f4-08f8-4abc-a613-ffa1b953d499" providerId="ADAL" clId="{E95C3FAC-97BF-4547-B7B1-290D3948E6EC}" dt="2026-04-03T00:02:12.304" v="889" actId="20577"/>
          <ac:spMkLst>
            <pc:docMk/>
            <pc:sldMk cId="1475192952" sldId="319"/>
            <ac:spMk id="5" creationId="{B164B06D-B57D-B05F-9FE8-A0AA7529F852}"/>
          </ac:spMkLst>
        </pc:spChg>
        <pc:spChg chg="mod">
          <ac:chgData name="Magdalena Piu" userId="941783f4-08f8-4abc-a613-ffa1b953d499" providerId="ADAL" clId="{E95C3FAC-97BF-4547-B7B1-290D3948E6EC}" dt="2026-04-03T00:02:20.370" v="895" actId="20577"/>
          <ac:spMkLst>
            <pc:docMk/>
            <pc:sldMk cId="1475192952" sldId="319"/>
            <ac:spMk id="12" creationId="{D9D92CBA-4864-705E-3C88-98BE7B734A6A}"/>
          </ac:spMkLst>
        </pc:spChg>
        <pc:spChg chg="mod">
          <ac:chgData name="Magdalena Piu" userId="941783f4-08f8-4abc-a613-ffa1b953d499" providerId="ADAL" clId="{E95C3FAC-97BF-4547-B7B1-290D3948E6EC}" dt="2026-04-03T00:02:25.604" v="902" actId="20577"/>
          <ac:spMkLst>
            <pc:docMk/>
            <pc:sldMk cId="1475192952" sldId="319"/>
            <ac:spMk id="13" creationId="{016D2768-DD1A-65D9-596B-3F9E7419A08C}"/>
          </ac:spMkLst>
        </pc:spChg>
      </pc:sldChg>
      <pc:sldChg chg="modSp mod">
        <pc:chgData name="Magdalena Piu" userId="941783f4-08f8-4abc-a613-ffa1b953d499" providerId="ADAL" clId="{E95C3FAC-97BF-4547-B7B1-290D3948E6EC}" dt="2026-04-03T00:10:04.319" v="1218" actId="20577"/>
        <pc:sldMkLst>
          <pc:docMk/>
          <pc:sldMk cId="2039421556" sldId="320"/>
        </pc:sldMkLst>
        <pc:spChg chg="mod">
          <ac:chgData name="Magdalena Piu" userId="941783f4-08f8-4abc-a613-ffa1b953d499" providerId="ADAL" clId="{E95C3FAC-97BF-4547-B7B1-290D3948E6EC}" dt="2026-04-03T00:09:52.702" v="1197" actId="20577"/>
          <ac:spMkLst>
            <pc:docMk/>
            <pc:sldMk cId="2039421556" sldId="320"/>
            <ac:spMk id="5" creationId="{F754C617-4E35-76E1-9A46-E5F91EC2A379}"/>
          </ac:spMkLst>
        </pc:spChg>
        <pc:spChg chg="mod">
          <ac:chgData name="Magdalena Piu" userId="941783f4-08f8-4abc-a613-ffa1b953d499" providerId="ADAL" clId="{E95C3FAC-97BF-4547-B7B1-290D3948E6EC}" dt="2026-04-03T00:09:59.211" v="1211" actId="20577"/>
          <ac:spMkLst>
            <pc:docMk/>
            <pc:sldMk cId="2039421556" sldId="320"/>
            <ac:spMk id="12" creationId="{618BAEE8-5534-20AC-CCB4-1E87A77A2F02}"/>
          </ac:spMkLst>
        </pc:spChg>
        <pc:spChg chg="mod">
          <ac:chgData name="Magdalena Piu" userId="941783f4-08f8-4abc-a613-ffa1b953d499" providerId="ADAL" clId="{E95C3FAC-97BF-4547-B7B1-290D3948E6EC}" dt="2026-04-03T00:10:04.319" v="1218" actId="20577"/>
          <ac:spMkLst>
            <pc:docMk/>
            <pc:sldMk cId="2039421556" sldId="320"/>
            <ac:spMk id="13" creationId="{4CA4BC88-A27C-D381-99F1-BE36E9B58AA1}"/>
          </ac:spMkLst>
        </pc:spChg>
      </pc:sldChg>
      <pc:sldChg chg="modSp mod">
        <pc:chgData name="Magdalena Piu" userId="941783f4-08f8-4abc-a613-ffa1b953d499" providerId="ADAL" clId="{E95C3FAC-97BF-4547-B7B1-290D3948E6EC}" dt="2026-04-02T23:46:41.220" v="504" actId="20577"/>
        <pc:sldMkLst>
          <pc:docMk/>
          <pc:sldMk cId="4175771279" sldId="321"/>
        </pc:sldMkLst>
        <pc:spChg chg="mod">
          <ac:chgData name="Magdalena Piu" userId="941783f4-08f8-4abc-a613-ffa1b953d499" providerId="ADAL" clId="{E95C3FAC-97BF-4547-B7B1-290D3948E6EC}" dt="2026-04-02T23:39:12.007" v="426"/>
          <ac:spMkLst>
            <pc:docMk/>
            <pc:sldMk cId="4175771279" sldId="321"/>
            <ac:spMk id="6" creationId="{F3383F25-6850-7E7A-5D34-BB296007C287}"/>
          </ac:spMkLst>
        </pc:spChg>
        <pc:spChg chg="mod">
          <ac:chgData name="Magdalena Piu" userId="941783f4-08f8-4abc-a613-ffa1b953d499" providerId="ADAL" clId="{E95C3FAC-97BF-4547-B7B1-290D3948E6EC}" dt="2026-04-02T23:46:41.220" v="504" actId="20577"/>
          <ac:spMkLst>
            <pc:docMk/>
            <pc:sldMk cId="4175771279" sldId="321"/>
            <ac:spMk id="8" creationId="{0CCF35EC-F77D-545D-62BC-19712A433989}"/>
          </ac:spMkLst>
        </pc:spChg>
      </pc:sldChg>
      <pc:sldChg chg="modSp mod">
        <pc:chgData name="Magdalena Piu" userId="941783f4-08f8-4abc-a613-ffa1b953d499" providerId="ADAL" clId="{E95C3FAC-97BF-4547-B7B1-290D3948E6EC}" dt="2026-04-02T23:58:32.253" v="824" actId="20577"/>
        <pc:sldMkLst>
          <pc:docMk/>
          <pc:sldMk cId="1371867685" sldId="322"/>
        </pc:sldMkLst>
        <pc:spChg chg="mod">
          <ac:chgData name="Magdalena Piu" userId="941783f4-08f8-4abc-a613-ffa1b953d499" providerId="ADAL" clId="{E95C3FAC-97BF-4547-B7B1-290D3948E6EC}" dt="2026-04-02T23:39:21.115" v="427"/>
          <ac:spMkLst>
            <pc:docMk/>
            <pc:sldMk cId="1371867685" sldId="322"/>
            <ac:spMk id="6" creationId="{0E9EE1F3-EBD8-70F7-90ED-4C54ACF8D8A2}"/>
          </ac:spMkLst>
        </pc:spChg>
        <pc:spChg chg="mod">
          <ac:chgData name="Magdalena Piu" userId="941783f4-08f8-4abc-a613-ffa1b953d499" providerId="ADAL" clId="{E95C3FAC-97BF-4547-B7B1-290D3948E6EC}" dt="2026-04-02T23:58:32.253" v="824" actId="20577"/>
          <ac:spMkLst>
            <pc:docMk/>
            <pc:sldMk cId="1371867685" sldId="322"/>
            <ac:spMk id="8" creationId="{56763011-781A-4B14-33CA-51216B1F6225}"/>
          </ac:spMkLst>
        </pc:spChg>
      </pc:sldChg>
      <pc:sldChg chg="modSp mod">
        <pc:chgData name="Magdalena Piu" userId="941783f4-08f8-4abc-a613-ffa1b953d499" providerId="ADAL" clId="{E95C3FAC-97BF-4547-B7B1-290D3948E6EC}" dt="2026-04-03T00:06:45.629" v="1123" actId="20577"/>
        <pc:sldMkLst>
          <pc:docMk/>
          <pc:sldMk cId="938226543" sldId="323"/>
        </pc:sldMkLst>
        <pc:spChg chg="mod">
          <ac:chgData name="Magdalena Piu" userId="941783f4-08f8-4abc-a613-ffa1b953d499" providerId="ADAL" clId="{E95C3FAC-97BF-4547-B7B1-290D3948E6EC}" dt="2026-04-02T23:39:31.754" v="428"/>
          <ac:spMkLst>
            <pc:docMk/>
            <pc:sldMk cId="938226543" sldId="323"/>
            <ac:spMk id="6" creationId="{B516F690-EFC6-54C3-7357-EFFE71092340}"/>
          </ac:spMkLst>
        </pc:spChg>
        <pc:spChg chg="mod">
          <ac:chgData name="Magdalena Piu" userId="941783f4-08f8-4abc-a613-ffa1b953d499" providerId="ADAL" clId="{E95C3FAC-97BF-4547-B7B1-290D3948E6EC}" dt="2026-04-03T00:06:45.629" v="1123" actId="20577"/>
          <ac:spMkLst>
            <pc:docMk/>
            <pc:sldMk cId="938226543" sldId="323"/>
            <ac:spMk id="8" creationId="{317B66AF-21C7-73A8-D220-2349E4F8A4B6}"/>
          </ac:spMkLst>
        </pc:spChg>
      </pc:sldChg>
      <pc:sldChg chg="modSp mod">
        <pc:chgData name="Magdalena Piu" userId="941783f4-08f8-4abc-a613-ffa1b953d499" providerId="ADAL" clId="{E95C3FAC-97BF-4547-B7B1-290D3948E6EC}" dt="2026-04-03T00:15:06.958" v="1409" actId="20577"/>
        <pc:sldMkLst>
          <pc:docMk/>
          <pc:sldMk cId="3488313168" sldId="324"/>
        </pc:sldMkLst>
        <pc:spChg chg="mod">
          <ac:chgData name="Magdalena Piu" userId="941783f4-08f8-4abc-a613-ffa1b953d499" providerId="ADAL" clId="{E95C3FAC-97BF-4547-B7B1-290D3948E6EC}" dt="2026-04-02T23:39:41.816" v="429"/>
          <ac:spMkLst>
            <pc:docMk/>
            <pc:sldMk cId="3488313168" sldId="324"/>
            <ac:spMk id="6" creationId="{D6923A00-6837-3FA5-FBD2-FAA17D61106B}"/>
          </ac:spMkLst>
        </pc:spChg>
        <pc:spChg chg="mod">
          <ac:chgData name="Magdalena Piu" userId="941783f4-08f8-4abc-a613-ffa1b953d499" providerId="ADAL" clId="{E95C3FAC-97BF-4547-B7B1-290D3948E6EC}" dt="2026-04-03T00:15:06.958" v="1409" actId="20577"/>
          <ac:spMkLst>
            <pc:docMk/>
            <pc:sldMk cId="3488313168" sldId="324"/>
            <ac:spMk id="8" creationId="{0E7FE1F3-EDDD-C2C8-AE14-66E97244B79D}"/>
          </ac:spMkLst>
        </pc:spChg>
      </pc:sldChg>
      <pc:sldChg chg="modSp mod">
        <pc:chgData name="Magdalena Piu" userId="941783f4-08f8-4abc-a613-ffa1b953d499" providerId="ADAL" clId="{E95C3FAC-97BF-4547-B7B1-290D3948E6EC}" dt="2026-04-02T23:38:29.114" v="425" actId="1076"/>
        <pc:sldMkLst>
          <pc:docMk/>
          <pc:sldMk cId="3945568786" sldId="325"/>
        </pc:sldMkLst>
        <pc:spChg chg="mod">
          <ac:chgData name="Magdalena Piu" userId="941783f4-08f8-4abc-a613-ffa1b953d499" providerId="ADAL" clId="{E95C3FAC-97BF-4547-B7B1-290D3948E6EC}" dt="2026-04-02T23:38:29.114" v="425" actId="1076"/>
          <ac:spMkLst>
            <pc:docMk/>
            <pc:sldMk cId="3945568786" sldId="325"/>
            <ac:spMk id="4" creationId="{9476F4B1-2C62-4164-8A11-241664AEC317}"/>
          </ac:spMkLst>
        </pc:spChg>
        <pc:spChg chg="mod">
          <ac:chgData name="Magdalena Piu" userId="941783f4-08f8-4abc-a613-ffa1b953d499" providerId="ADAL" clId="{E95C3FAC-97BF-4547-B7B1-290D3948E6EC}" dt="2026-04-02T23:37:04.948" v="407" actId="20577"/>
          <ac:spMkLst>
            <pc:docMk/>
            <pc:sldMk cId="3945568786" sldId="325"/>
            <ac:spMk id="6" creationId="{31860707-58FB-DBA5-C1F6-7BE837E9C01C}"/>
          </ac:spMkLst>
        </pc:spChg>
        <pc:spChg chg="mod">
          <ac:chgData name="Magdalena Piu" userId="941783f4-08f8-4abc-a613-ffa1b953d499" providerId="ADAL" clId="{E95C3FAC-97BF-4547-B7B1-290D3948E6EC}" dt="2026-04-02T23:36:56.418" v="383" actId="20577"/>
          <ac:spMkLst>
            <pc:docMk/>
            <pc:sldMk cId="3945568786" sldId="325"/>
            <ac:spMk id="10" creationId="{EB0B9269-D852-8A3E-28A9-D54949F1B7E5}"/>
          </ac:spMkLst>
        </pc:spChg>
      </pc:sldChg>
      <pc:sldChg chg="modSp mod">
        <pc:chgData name="Magdalena Piu" userId="941783f4-08f8-4abc-a613-ffa1b953d499" providerId="ADAL" clId="{E95C3FAC-97BF-4547-B7B1-290D3948E6EC}" dt="2026-04-03T00:03:10.984" v="935" actId="20577"/>
        <pc:sldMkLst>
          <pc:docMk/>
          <pc:sldMk cId="3871559861" sldId="326"/>
        </pc:sldMkLst>
        <pc:spChg chg="mod">
          <ac:chgData name="Magdalena Piu" userId="941783f4-08f8-4abc-a613-ffa1b953d499" providerId="ADAL" clId="{E95C3FAC-97BF-4547-B7B1-290D3948E6EC}" dt="2026-04-02T23:55:22.909" v="801" actId="20577"/>
          <ac:spMkLst>
            <pc:docMk/>
            <pc:sldMk cId="3871559861" sldId="326"/>
            <ac:spMk id="4" creationId="{1CA9E2A4-804F-1DB6-A7E7-2DCF9EF1BF02}"/>
          </ac:spMkLst>
        </pc:spChg>
        <pc:spChg chg="mod">
          <ac:chgData name="Magdalena Piu" userId="941783f4-08f8-4abc-a613-ffa1b953d499" providerId="ADAL" clId="{E95C3FAC-97BF-4547-B7B1-290D3948E6EC}" dt="2026-04-02T23:52:58.301" v="701" actId="1038"/>
          <ac:spMkLst>
            <pc:docMk/>
            <pc:sldMk cId="3871559861" sldId="326"/>
            <ac:spMk id="6" creationId="{0F63306C-8367-E90E-B573-E01E5F20D645}"/>
          </ac:spMkLst>
        </pc:spChg>
        <pc:spChg chg="mod">
          <ac:chgData name="Magdalena Piu" userId="941783f4-08f8-4abc-a613-ffa1b953d499" providerId="ADAL" clId="{E95C3FAC-97BF-4547-B7B1-290D3948E6EC}" dt="2026-04-03T00:03:10.984" v="935" actId="20577"/>
          <ac:spMkLst>
            <pc:docMk/>
            <pc:sldMk cId="3871559861" sldId="326"/>
            <ac:spMk id="10" creationId="{32B0CE4B-C5C6-32BE-C8BD-4A10CFC99E94}"/>
          </ac:spMkLst>
        </pc:spChg>
      </pc:sldChg>
      <pc:sldChg chg="modSp mod">
        <pc:chgData name="Magdalena Piu" userId="941783f4-08f8-4abc-a613-ffa1b953d499" providerId="ADAL" clId="{E95C3FAC-97BF-4547-B7B1-290D3948E6EC}" dt="2026-04-03T00:05:31.280" v="1113" actId="790"/>
        <pc:sldMkLst>
          <pc:docMk/>
          <pc:sldMk cId="3548514072" sldId="327"/>
        </pc:sldMkLst>
        <pc:spChg chg="mod">
          <ac:chgData name="Magdalena Piu" userId="941783f4-08f8-4abc-a613-ffa1b953d499" providerId="ADAL" clId="{E95C3FAC-97BF-4547-B7B1-290D3948E6EC}" dt="2026-04-03T00:05:31.280" v="1113" actId="790"/>
          <ac:spMkLst>
            <pc:docMk/>
            <pc:sldMk cId="3548514072" sldId="327"/>
            <ac:spMk id="4" creationId="{0C03C183-383E-2958-D58A-0213C4E8B50E}"/>
          </ac:spMkLst>
        </pc:spChg>
        <pc:spChg chg="mod">
          <ac:chgData name="Magdalena Piu" userId="941783f4-08f8-4abc-a613-ffa1b953d499" providerId="ADAL" clId="{E95C3FAC-97BF-4547-B7B1-290D3948E6EC}" dt="2026-04-03T00:02:34.360" v="910" actId="20577"/>
          <ac:spMkLst>
            <pc:docMk/>
            <pc:sldMk cId="3548514072" sldId="327"/>
            <ac:spMk id="6" creationId="{46AF59F2-581E-CE41-9D5D-E461A170C50A}"/>
          </ac:spMkLst>
        </pc:spChg>
        <pc:spChg chg="mod">
          <ac:chgData name="Magdalena Piu" userId="941783f4-08f8-4abc-a613-ffa1b953d499" providerId="ADAL" clId="{E95C3FAC-97BF-4547-B7B1-290D3948E6EC}" dt="2026-04-03T00:03:19.108" v="937" actId="20577"/>
          <ac:spMkLst>
            <pc:docMk/>
            <pc:sldMk cId="3548514072" sldId="327"/>
            <ac:spMk id="10" creationId="{97463B6C-4BB8-A88E-942A-423F9298681A}"/>
          </ac:spMkLst>
        </pc:spChg>
      </pc:sldChg>
      <pc:sldChg chg="modSp mod">
        <pc:chgData name="Magdalena Piu" userId="941783f4-08f8-4abc-a613-ffa1b953d499" providerId="ADAL" clId="{E95C3FAC-97BF-4547-B7B1-290D3948E6EC}" dt="2026-04-03T00:13:52.742" v="1282" actId="20577"/>
        <pc:sldMkLst>
          <pc:docMk/>
          <pc:sldMk cId="596578806" sldId="328"/>
        </pc:sldMkLst>
        <pc:spChg chg="mod">
          <ac:chgData name="Magdalena Piu" userId="941783f4-08f8-4abc-a613-ffa1b953d499" providerId="ADAL" clId="{E95C3FAC-97BF-4547-B7B1-290D3948E6EC}" dt="2026-04-03T00:13:22.193" v="1280" actId="20577"/>
          <ac:spMkLst>
            <pc:docMk/>
            <pc:sldMk cId="596578806" sldId="328"/>
            <ac:spMk id="4" creationId="{B1FF71BB-C33B-7B0C-9788-4157E8A62B58}"/>
          </ac:spMkLst>
        </pc:spChg>
        <pc:spChg chg="mod">
          <ac:chgData name="Magdalena Piu" userId="941783f4-08f8-4abc-a613-ffa1b953d499" providerId="ADAL" clId="{E95C3FAC-97BF-4547-B7B1-290D3948E6EC}" dt="2026-04-03T00:13:52.742" v="1282" actId="20577"/>
          <ac:spMkLst>
            <pc:docMk/>
            <pc:sldMk cId="596578806" sldId="328"/>
            <ac:spMk id="6" creationId="{655ACE24-1B26-E823-70FD-439CEB3D98BE}"/>
          </ac:spMkLst>
        </pc:spChg>
        <pc:spChg chg="mod">
          <ac:chgData name="Magdalena Piu" userId="941783f4-08f8-4abc-a613-ffa1b953d499" providerId="ADAL" clId="{E95C3FAC-97BF-4547-B7B1-290D3948E6EC}" dt="2026-04-03T00:11:14.872" v="1248" actId="6549"/>
          <ac:spMkLst>
            <pc:docMk/>
            <pc:sldMk cId="596578806" sldId="328"/>
            <ac:spMk id="10" creationId="{20CB8C93-0DD7-0C1D-42F4-80FF16CB4051}"/>
          </ac:spMkLst>
        </pc:spChg>
      </pc:sldChg>
      <pc:sldChg chg="modSp mod">
        <pc:chgData name="Magdalena Piu" userId="941783f4-08f8-4abc-a613-ffa1b953d499" providerId="ADAL" clId="{E95C3FAC-97BF-4547-B7B1-290D3948E6EC}" dt="2026-04-02T23:34:57.156" v="324" actId="20577"/>
        <pc:sldMkLst>
          <pc:docMk/>
          <pc:sldMk cId="2051533682" sldId="329"/>
        </pc:sldMkLst>
        <pc:spChg chg="mod">
          <ac:chgData name="Magdalena Piu" userId="941783f4-08f8-4abc-a613-ffa1b953d499" providerId="ADAL" clId="{E95C3FAC-97BF-4547-B7B1-290D3948E6EC}" dt="2026-04-02T23:34:50.933" v="317" actId="20577"/>
          <ac:spMkLst>
            <pc:docMk/>
            <pc:sldMk cId="2051533682" sldId="329"/>
            <ac:spMk id="5" creationId="{495FE363-A5EE-CB8D-3A0F-090D8375BBB4}"/>
          </ac:spMkLst>
        </pc:spChg>
        <pc:spChg chg="mod">
          <ac:chgData name="Magdalena Piu" userId="941783f4-08f8-4abc-a613-ffa1b953d499" providerId="ADAL" clId="{E95C3FAC-97BF-4547-B7B1-290D3948E6EC}" dt="2026-04-02T23:34:27.084" v="303" actId="6549"/>
          <ac:spMkLst>
            <pc:docMk/>
            <pc:sldMk cId="2051533682" sldId="329"/>
            <ac:spMk id="6" creationId="{94C67AD6-06A0-35FE-B719-3B67B7C95A22}"/>
          </ac:spMkLst>
        </pc:spChg>
        <pc:spChg chg="mod">
          <ac:chgData name="Magdalena Piu" userId="941783f4-08f8-4abc-a613-ffa1b953d499" providerId="ADAL" clId="{E95C3FAC-97BF-4547-B7B1-290D3948E6EC}" dt="2026-04-02T23:34:45.722" v="310" actId="20577"/>
          <ac:spMkLst>
            <pc:docMk/>
            <pc:sldMk cId="2051533682" sldId="329"/>
            <ac:spMk id="12" creationId="{86B091D5-D038-8EBA-D26D-1D9527F3F443}"/>
          </ac:spMkLst>
        </pc:spChg>
        <pc:spChg chg="mod">
          <ac:chgData name="Magdalena Piu" userId="941783f4-08f8-4abc-a613-ffa1b953d499" providerId="ADAL" clId="{E95C3FAC-97BF-4547-B7B1-290D3948E6EC}" dt="2026-04-02T23:34:57.156" v="324" actId="20577"/>
          <ac:spMkLst>
            <pc:docMk/>
            <pc:sldMk cId="2051533682" sldId="329"/>
            <ac:spMk id="13" creationId="{82D8D75E-3DC6-FD3C-1176-37AC56A5FEF2}"/>
          </ac:spMkLst>
        </pc:spChg>
      </pc:sldChg>
      <pc:sldChg chg="modSp mod">
        <pc:chgData name="Magdalena Piu" userId="941783f4-08f8-4abc-a613-ffa1b953d499" providerId="ADAL" clId="{E95C3FAC-97BF-4547-B7B1-290D3948E6EC}" dt="2026-04-02T23:48:50.162" v="544" actId="20577"/>
        <pc:sldMkLst>
          <pc:docMk/>
          <pc:sldMk cId="2781931005" sldId="330"/>
        </pc:sldMkLst>
        <pc:spChg chg="mod">
          <ac:chgData name="Magdalena Piu" userId="941783f4-08f8-4abc-a613-ffa1b953d499" providerId="ADAL" clId="{E95C3FAC-97BF-4547-B7B1-290D3948E6EC}" dt="2026-04-02T23:48:33.643" v="533" actId="20577"/>
          <ac:spMkLst>
            <pc:docMk/>
            <pc:sldMk cId="2781931005" sldId="330"/>
            <ac:spMk id="5" creationId="{1E3EDF24-FC09-B84F-4140-EEFA886FB6D7}"/>
          </ac:spMkLst>
        </pc:spChg>
        <pc:spChg chg="mod">
          <ac:chgData name="Magdalena Piu" userId="941783f4-08f8-4abc-a613-ffa1b953d499" providerId="ADAL" clId="{E95C3FAC-97BF-4547-B7B1-290D3948E6EC}" dt="2026-04-02T23:40:12.843" v="430"/>
          <ac:spMkLst>
            <pc:docMk/>
            <pc:sldMk cId="2781931005" sldId="330"/>
            <ac:spMk id="6" creationId="{067F2BE1-D5CF-E118-7709-F58F2361C43E}"/>
          </ac:spMkLst>
        </pc:spChg>
        <pc:spChg chg="mod">
          <ac:chgData name="Magdalena Piu" userId="941783f4-08f8-4abc-a613-ffa1b953d499" providerId="ADAL" clId="{E95C3FAC-97BF-4547-B7B1-290D3948E6EC}" dt="2026-04-02T23:47:37.103" v="512" actId="20577"/>
          <ac:spMkLst>
            <pc:docMk/>
            <pc:sldMk cId="2781931005" sldId="330"/>
            <ac:spMk id="12" creationId="{D20C6EBC-A04C-0D68-0C26-8B80BD26698A}"/>
          </ac:spMkLst>
        </pc:spChg>
        <pc:spChg chg="mod">
          <ac:chgData name="Magdalena Piu" userId="941783f4-08f8-4abc-a613-ffa1b953d499" providerId="ADAL" clId="{E95C3FAC-97BF-4547-B7B1-290D3948E6EC}" dt="2026-04-02T23:48:50.162" v="544" actId="20577"/>
          <ac:spMkLst>
            <pc:docMk/>
            <pc:sldMk cId="2781931005" sldId="330"/>
            <ac:spMk id="13" creationId="{B439754E-F3EA-7538-B575-9EAB65CD2D04}"/>
          </ac:spMkLst>
        </pc:spChg>
      </pc:sldChg>
      <pc:sldChg chg="modSp mod">
        <pc:chgData name="Magdalena Piu" userId="941783f4-08f8-4abc-a613-ffa1b953d499" providerId="ADAL" clId="{E95C3FAC-97BF-4547-B7B1-290D3948E6EC}" dt="2026-04-02T23:50:35.349" v="607" actId="1036"/>
        <pc:sldMkLst>
          <pc:docMk/>
          <pc:sldMk cId="2424562159" sldId="331"/>
        </pc:sldMkLst>
        <pc:spChg chg="mod">
          <ac:chgData name="Magdalena Piu" userId="941783f4-08f8-4abc-a613-ffa1b953d499" providerId="ADAL" clId="{E95C3FAC-97BF-4547-B7B1-290D3948E6EC}" dt="2026-04-02T23:50:35.349" v="607" actId="1036"/>
          <ac:spMkLst>
            <pc:docMk/>
            <pc:sldMk cId="2424562159" sldId="331"/>
            <ac:spMk id="6" creationId="{80BDD98D-9F1D-CBEE-9E13-A3318F2FD9B6}"/>
          </ac:spMkLst>
        </pc:spChg>
      </pc:sldChg>
      <pc:sldChg chg="modSp mod">
        <pc:chgData name="Magdalena Piu" userId="941783f4-08f8-4abc-a613-ffa1b953d499" providerId="ADAL" clId="{E95C3FAC-97BF-4547-B7B1-290D3948E6EC}" dt="2026-04-03T00:00:15.546" v="856" actId="20577"/>
        <pc:sldMkLst>
          <pc:docMk/>
          <pc:sldMk cId="1225380205" sldId="332"/>
        </pc:sldMkLst>
        <pc:spChg chg="mod">
          <ac:chgData name="Magdalena Piu" userId="941783f4-08f8-4abc-a613-ffa1b953d499" providerId="ADAL" clId="{E95C3FAC-97BF-4547-B7B1-290D3948E6EC}" dt="2026-04-03T00:00:06.692" v="847" actId="20577"/>
          <ac:spMkLst>
            <pc:docMk/>
            <pc:sldMk cId="1225380205" sldId="332"/>
            <ac:spMk id="5" creationId="{35AE9796-5486-9735-2913-AAB7CE3B043A}"/>
          </ac:spMkLst>
        </pc:spChg>
        <pc:spChg chg="mod">
          <ac:chgData name="Magdalena Piu" userId="941783f4-08f8-4abc-a613-ffa1b953d499" providerId="ADAL" clId="{E95C3FAC-97BF-4547-B7B1-290D3948E6EC}" dt="2026-04-02T23:40:33.167" v="440" actId="1038"/>
          <ac:spMkLst>
            <pc:docMk/>
            <pc:sldMk cId="1225380205" sldId="332"/>
            <ac:spMk id="6" creationId="{488048A7-6CD6-EDB1-D9BE-A45D877DAC02}"/>
          </ac:spMkLst>
        </pc:spChg>
        <pc:spChg chg="mod">
          <ac:chgData name="Magdalena Piu" userId="941783f4-08f8-4abc-a613-ffa1b953d499" providerId="ADAL" clId="{E95C3FAC-97BF-4547-B7B1-290D3948E6EC}" dt="2026-04-02T23:59:53.528" v="836" actId="20577"/>
          <ac:spMkLst>
            <pc:docMk/>
            <pc:sldMk cId="1225380205" sldId="332"/>
            <ac:spMk id="12" creationId="{56EB90A8-F49E-97A6-228C-13E14629BB4C}"/>
          </ac:spMkLst>
        </pc:spChg>
        <pc:spChg chg="mod">
          <ac:chgData name="Magdalena Piu" userId="941783f4-08f8-4abc-a613-ffa1b953d499" providerId="ADAL" clId="{E95C3FAC-97BF-4547-B7B1-290D3948E6EC}" dt="2026-04-03T00:00:15.546" v="856" actId="20577"/>
          <ac:spMkLst>
            <pc:docMk/>
            <pc:sldMk cId="1225380205" sldId="332"/>
            <ac:spMk id="13" creationId="{0974F0B4-1F61-43D0-B8D4-C61FD53336EF}"/>
          </ac:spMkLst>
        </pc:spChg>
      </pc:sldChg>
      <pc:sldChg chg="modSp mod">
        <pc:chgData name="Magdalena Piu" userId="941783f4-08f8-4abc-a613-ffa1b953d499" providerId="ADAL" clId="{E95C3FAC-97BF-4547-B7B1-290D3948E6EC}" dt="2026-04-03T00:07:25.788" v="1167" actId="20577"/>
        <pc:sldMkLst>
          <pc:docMk/>
          <pc:sldMk cId="3476713758" sldId="334"/>
        </pc:sldMkLst>
        <pc:spChg chg="mod">
          <ac:chgData name="Magdalena Piu" userId="941783f4-08f8-4abc-a613-ffa1b953d499" providerId="ADAL" clId="{E95C3FAC-97BF-4547-B7B1-290D3948E6EC}" dt="2026-04-03T00:07:14.973" v="1153" actId="20577"/>
          <ac:spMkLst>
            <pc:docMk/>
            <pc:sldMk cId="3476713758" sldId="334"/>
            <ac:spMk id="5" creationId="{B008E708-F214-3AC9-5084-CBEF6A6B6FE1}"/>
          </ac:spMkLst>
        </pc:spChg>
        <pc:spChg chg="mod">
          <ac:chgData name="Magdalena Piu" userId="941783f4-08f8-4abc-a613-ffa1b953d499" providerId="ADAL" clId="{E95C3FAC-97BF-4547-B7B1-290D3948E6EC}" dt="2026-04-02T23:40:51.162" v="464" actId="1038"/>
          <ac:spMkLst>
            <pc:docMk/>
            <pc:sldMk cId="3476713758" sldId="334"/>
            <ac:spMk id="6" creationId="{122291D1-A4E2-1E66-ACA8-0B57CAC2D5E1}"/>
          </ac:spMkLst>
        </pc:spChg>
        <pc:spChg chg="mod">
          <ac:chgData name="Magdalena Piu" userId="941783f4-08f8-4abc-a613-ffa1b953d499" providerId="ADAL" clId="{E95C3FAC-97BF-4547-B7B1-290D3948E6EC}" dt="2026-04-03T00:07:06.597" v="1139" actId="20577"/>
          <ac:spMkLst>
            <pc:docMk/>
            <pc:sldMk cId="3476713758" sldId="334"/>
            <ac:spMk id="12" creationId="{64B05C8C-186B-E74D-A457-987462B96B3B}"/>
          </ac:spMkLst>
        </pc:spChg>
        <pc:spChg chg="mod">
          <ac:chgData name="Magdalena Piu" userId="941783f4-08f8-4abc-a613-ffa1b953d499" providerId="ADAL" clId="{E95C3FAC-97BF-4547-B7B1-290D3948E6EC}" dt="2026-04-03T00:07:25.788" v="1167" actId="20577"/>
          <ac:spMkLst>
            <pc:docMk/>
            <pc:sldMk cId="3476713758" sldId="334"/>
            <ac:spMk id="13" creationId="{B9B6C0EE-693B-7B3F-85B3-909119D95F42}"/>
          </ac:spMkLst>
        </pc:spChg>
      </pc:sldChg>
      <pc:sldChg chg="modSp mod">
        <pc:chgData name="Magdalena Piu" userId="941783f4-08f8-4abc-a613-ffa1b953d499" providerId="ADAL" clId="{E95C3FAC-97BF-4547-B7B1-290D3948E6EC}" dt="2026-04-03T00:17:24.462" v="1464" actId="20577"/>
        <pc:sldMkLst>
          <pc:docMk/>
          <pc:sldMk cId="713525755" sldId="336"/>
        </pc:sldMkLst>
        <pc:spChg chg="mod">
          <ac:chgData name="Magdalena Piu" userId="941783f4-08f8-4abc-a613-ffa1b953d499" providerId="ADAL" clId="{E95C3FAC-97BF-4547-B7B1-290D3948E6EC}" dt="2026-04-03T00:17:16.660" v="1455" actId="20577"/>
          <ac:spMkLst>
            <pc:docMk/>
            <pc:sldMk cId="713525755" sldId="336"/>
            <ac:spMk id="5" creationId="{BC3E2C42-67AD-7D70-2B32-7952A2FBE233}"/>
          </ac:spMkLst>
        </pc:spChg>
        <pc:spChg chg="mod">
          <ac:chgData name="Magdalena Piu" userId="941783f4-08f8-4abc-a613-ffa1b953d499" providerId="ADAL" clId="{E95C3FAC-97BF-4547-B7B1-290D3948E6EC}" dt="2026-04-03T00:16:54.381" v="1432"/>
          <ac:spMkLst>
            <pc:docMk/>
            <pc:sldMk cId="713525755" sldId="336"/>
            <ac:spMk id="6" creationId="{8A3A53FA-2CDB-1D5E-6C32-2B5714EC1521}"/>
          </ac:spMkLst>
        </pc:spChg>
        <pc:spChg chg="mod">
          <ac:chgData name="Magdalena Piu" userId="941783f4-08f8-4abc-a613-ffa1b953d499" providerId="ADAL" clId="{E95C3FAC-97BF-4547-B7B1-290D3948E6EC}" dt="2026-04-03T00:17:05.716" v="1446" actId="20577"/>
          <ac:spMkLst>
            <pc:docMk/>
            <pc:sldMk cId="713525755" sldId="336"/>
            <ac:spMk id="12" creationId="{51A2CD42-268F-77FB-AE2B-A2BD4A4367A3}"/>
          </ac:spMkLst>
        </pc:spChg>
        <pc:spChg chg="mod">
          <ac:chgData name="Magdalena Piu" userId="941783f4-08f8-4abc-a613-ffa1b953d499" providerId="ADAL" clId="{E95C3FAC-97BF-4547-B7B1-290D3948E6EC}" dt="2026-04-03T00:17:24.462" v="1464" actId="20577"/>
          <ac:spMkLst>
            <pc:docMk/>
            <pc:sldMk cId="713525755" sldId="336"/>
            <ac:spMk id="13" creationId="{EA43D3B2-6A6E-42A5-F169-09CD8130B567}"/>
          </ac:spMkLst>
        </pc:spChg>
      </pc:sldChg>
      <pc:sldChg chg="modSp mod">
        <pc:chgData name="Magdalena Piu" userId="941783f4-08f8-4abc-a613-ffa1b953d499" providerId="ADAL" clId="{E95C3FAC-97BF-4547-B7B1-290D3948E6EC}" dt="2026-04-03T00:17:41.471" v="1470" actId="1037"/>
        <pc:sldMkLst>
          <pc:docMk/>
          <pc:sldMk cId="3631211945" sldId="337"/>
        </pc:sldMkLst>
        <pc:spChg chg="mod">
          <ac:chgData name="Magdalena Piu" userId="941783f4-08f8-4abc-a613-ffa1b953d499" providerId="ADAL" clId="{E95C3FAC-97BF-4547-B7B1-290D3948E6EC}" dt="2026-04-03T00:17:41.471" v="1470" actId="1037"/>
          <ac:spMkLst>
            <pc:docMk/>
            <pc:sldMk cId="3631211945" sldId="337"/>
            <ac:spMk id="6" creationId="{177E620D-101A-5373-4DA0-732B5964BF42}"/>
          </ac:spMkLst>
        </pc:spChg>
      </pc:sldChg>
      <pc:sldChg chg="modSp mod">
        <pc:chgData name="Magdalena Piu" userId="941783f4-08f8-4abc-a613-ffa1b953d499" providerId="ADAL" clId="{E95C3FAC-97BF-4547-B7B1-290D3948E6EC}" dt="2026-04-03T00:19:03.476" v="1555" actId="6549"/>
        <pc:sldMkLst>
          <pc:docMk/>
          <pc:sldMk cId="1504396243" sldId="338"/>
        </pc:sldMkLst>
        <pc:spChg chg="mod">
          <ac:chgData name="Magdalena Piu" userId="941783f4-08f8-4abc-a613-ffa1b953d499" providerId="ADAL" clId="{E95C3FAC-97BF-4547-B7B1-290D3948E6EC}" dt="2026-04-03T00:18:42.007" v="1520" actId="6549"/>
          <ac:spMkLst>
            <pc:docMk/>
            <pc:sldMk cId="1504396243" sldId="338"/>
            <ac:spMk id="5" creationId="{7193F49E-0411-B179-6701-D2F4354A5CA3}"/>
          </ac:spMkLst>
        </pc:spChg>
        <pc:spChg chg="mod">
          <ac:chgData name="Magdalena Piu" userId="941783f4-08f8-4abc-a613-ffa1b953d499" providerId="ADAL" clId="{E95C3FAC-97BF-4547-B7B1-290D3948E6EC}" dt="2026-04-03T00:18:03.454" v="1492" actId="14100"/>
          <ac:spMkLst>
            <pc:docMk/>
            <pc:sldMk cId="1504396243" sldId="338"/>
            <ac:spMk id="6" creationId="{B87696B8-D46B-152D-B888-9A6C95A46FA8}"/>
          </ac:spMkLst>
        </pc:spChg>
        <pc:spChg chg="mod">
          <ac:chgData name="Magdalena Piu" userId="941783f4-08f8-4abc-a613-ffa1b953d499" providerId="ADAL" clId="{E95C3FAC-97BF-4547-B7B1-290D3948E6EC}" dt="2026-04-03T00:18:32.876" v="1506" actId="6549"/>
          <ac:spMkLst>
            <pc:docMk/>
            <pc:sldMk cId="1504396243" sldId="338"/>
            <ac:spMk id="12" creationId="{90F63CCF-F475-09EF-8602-D43424468793}"/>
          </ac:spMkLst>
        </pc:spChg>
        <pc:spChg chg="mod">
          <ac:chgData name="Magdalena Piu" userId="941783f4-08f8-4abc-a613-ffa1b953d499" providerId="ADAL" clId="{E95C3FAC-97BF-4547-B7B1-290D3948E6EC}" dt="2026-04-03T00:19:03.476" v="1555" actId="6549"/>
          <ac:spMkLst>
            <pc:docMk/>
            <pc:sldMk cId="1504396243" sldId="338"/>
            <ac:spMk id="13" creationId="{D4ACBF7A-1DC2-2AF5-5FF4-1CE96D0DCD90}"/>
          </ac:spMkLst>
        </pc:spChg>
      </pc:sldChg>
      <pc:sldChg chg="modSp mod">
        <pc:chgData name="Magdalena Piu" userId="941783f4-08f8-4abc-a613-ffa1b953d499" providerId="ADAL" clId="{E95C3FAC-97BF-4547-B7B1-290D3948E6EC}" dt="2026-04-03T00:01:05.097" v="871" actId="1036"/>
        <pc:sldMkLst>
          <pc:docMk/>
          <pc:sldMk cId="465897336" sldId="339"/>
        </pc:sldMkLst>
        <pc:spChg chg="mod">
          <ac:chgData name="Magdalena Piu" userId="941783f4-08f8-4abc-a613-ffa1b953d499" providerId="ADAL" clId="{E95C3FAC-97BF-4547-B7B1-290D3948E6EC}" dt="2026-04-03T00:01:05.097" v="871" actId="1036"/>
          <ac:spMkLst>
            <pc:docMk/>
            <pc:sldMk cId="465897336" sldId="339"/>
            <ac:spMk id="6" creationId="{F193E487-5E32-0D08-D376-B15BF70AA81E}"/>
          </ac:spMkLst>
        </pc:spChg>
      </pc:sldChg>
      <pc:sldChg chg="modSp mod">
        <pc:chgData name="Magdalena Piu" userId="941783f4-08f8-4abc-a613-ffa1b953d499" providerId="ADAL" clId="{E95C3FAC-97BF-4547-B7B1-290D3948E6EC}" dt="2026-04-03T00:08:06.547" v="1188" actId="1036"/>
        <pc:sldMkLst>
          <pc:docMk/>
          <pc:sldMk cId="2710121003" sldId="340"/>
        </pc:sldMkLst>
        <pc:spChg chg="mod">
          <ac:chgData name="Magdalena Piu" userId="941783f4-08f8-4abc-a613-ffa1b953d499" providerId="ADAL" clId="{E95C3FAC-97BF-4547-B7B1-290D3948E6EC}" dt="2026-04-03T00:08:06.547" v="1188" actId="1036"/>
          <ac:spMkLst>
            <pc:docMk/>
            <pc:sldMk cId="2710121003" sldId="340"/>
            <ac:spMk id="6" creationId="{ED1291C0-F578-3204-011A-AD0F9C57A6F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3BE-8E41-BBE8-785E30CBC69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3BE-8E41-BBE8-785E30CBC697}"/>
              </c:ext>
            </c:extLst>
          </c:dPt>
          <c:dPt>
            <c:idx val="2"/>
            <c:invertIfNegative val="0"/>
            <c:bubble3D val="0"/>
            <c:spPr>
              <a:solidFill>
                <a:srgbClr val="D631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3BE-8E41-BBE8-785E30CBC69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3BE-8E41-BBE8-785E30CBC697}"/>
              </c:ext>
            </c:extLst>
          </c:dPt>
          <c:dPt>
            <c:idx val="4"/>
            <c:invertIfNegative val="0"/>
            <c:bubble3D val="0"/>
            <c:spPr>
              <a:solidFill>
                <a:srgbClr val="DFD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3BE-8E41-BBE8-785E30CBC697}"/>
              </c:ext>
            </c:extLst>
          </c:dPt>
          <c:dPt>
            <c:idx val="5"/>
            <c:invertIfNegative val="0"/>
            <c:bubble3D val="0"/>
            <c:spPr>
              <a:solidFill>
                <a:srgbClr val="E641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3BE-8E41-BBE8-785E30CBC69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3BE-8E41-BBE8-785E30CBC69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BE-8E41-BBE8-785E30CBC697}"/>
              </c:ext>
            </c:extLst>
          </c:dPt>
          <c:cat>
            <c:strRef>
              <c:f>Sheet1!$A$2:$A$9</c:f>
              <c:strCache>
                <c:ptCount val="8"/>
                <c:pt idx="0">
                  <c:v>Canotorii</c:v>
                </c:pt>
                <c:pt idx="1">
                  <c:v>Alergătorii</c:v>
                </c:pt>
                <c:pt idx="2">
                  <c:v>Înotătorii</c:v>
                </c:pt>
                <c:pt idx="3">
                  <c:v>Cățărătorii</c:v>
                </c:pt>
                <c:pt idx="4">
                  <c:v>Arcașii</c:v>
                </c:pt>
                <c:pt idx="5">
                  <c:v>Gimnaștii</c:v>
                </c:pt>
                <c:pt idx="6">
                  <c:v>Fotbaliștii</c:v>
                </c:pt>
                <c:pt idx="7">
                  <c:v>Halterofilii</c:v>
                </c:pt>
              </c:strCache>
            </c:strRef>
          </c:cat>
          <c:val>
            <c:numRef>
              <c:f>Sheet1!$B$2:$B$9</c:f>
              <c:numCache>
                <c:formatCode>_(* #,##0_);_(* \(#,##0\);_(* "-"??_);_(@_)</c:formatCode>
                <c:ptCount val="8"/>
                <c:pt idx="0">
                  <c:v>3000</c:v>
                </c:pt>
                <c:pt idx="1">
                  <c:v>3000</c:v>
                </c:pt>
                <c:pt idx="2">
                  <c:v>3500</c:v>
                </c:pt>
                <c:pt idx="3">
                  <c:v>2800</c:v>
                </c:pt>
                <c:pt idx="4">
                  <c:v>3800</c:v>
                </c:pt>
                <c:pt idx="5">
                  <c:v>3200</c:v>
                </c:pt>
                <c:pt idx="6">
                  <c:v>4000</c:v>
                </c:pt>
                <c:pt idx="7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BE-8E41-BBE8-785E30CBC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045007567"/>
        <c:axId val="2045009279"/>
      </c:barChart>
      <c:catAx>
        <c:axId val="20450075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pPr>
            <a:endParaRPr lang="en-US"/>
          </a:p>
        </c:txPr>
        <c:crossAx val="2045009279"/>
        <c:crosses val="autoZero"/>
        <c:auto val="1"/>
        <c:lblAlgn val="ctr"/>
        <c:lblOffset val="100"/>
        <c:noMultiLvlLbl val="0"/>
      </c:catAx>
      <c:valAx>
        <c:axId val="2045009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500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6C-44F2-9902-FEDE6585BBD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6C-44F2-9902-FEDE6585BBD1}"/>
              </c:ext>
            </c:extLst>
          </c:dPt>
          <c:dPt>
            <c:idx val="2"/>
            <c:invertIfNegative val="0"/>
            <c:bubble3D val="0"/>
            <c:spPr>
              <a:solidFill>
                <a:srgbClr val="D631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16C-44F2-9902-FEDE6585BBD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16C-44F2-9902-FEDE6585BBD1}"/>
              </c:ext>
            </c:extLst>
          </c:dPt>
          <c:dPt>
            <c:idx val="4"/>
            <c:invertIfNegative val="0"/>
            <c:bubble3D val="0"/>
            <c:spPr>
              <a:solidFill>
                <a:srgbClr val="DFD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16C-44F2-9902-FEDE6585BBD1}"/>
              </c:ext>
            </c:extLst>
          </c:dPt>
          <c:dPt>
            <c:idx val="5"/>
            <c:invertIfNegative val="0"/>
            <c:bubble3D val="0"/>
            <c:spPr>
              <a:solidFill>
                <a:srgbClr val="E641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16C-44F2-9902-FEDE6585BBD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16C-44F2-9902-FEDE6585BBD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16C-44F2-9902-FEDE6585BBD1}"/>
              </c:ext>
            </c:extLst>
          </c:dPt>
          <c:cat>
            <c:strRef>
              <c:f>Sheet1!$A$2:$A$9</c:f>
              <c:strCache>
                <c:ptCount val="8"/>
                <c:pt idx="0">
                  <c:v>Canotorii</c:v>
                </c:pt>
                <c:pt idx="1">
                  <c:v>Alergătorii</c:v>
                </c:pt>
                <c:pt idx="2">
                  <c:v>Înotătorii</c:v>
                </c:pt>
                <c:pt idx="3">
                  <c:v>Cățărătorii</c:v>
                </c:pt>
                <c:pt idx="4">
                  <c:v>Arcașii</c:v>
                </c:pt>
                <c:pt idx="5">
                  <c:v>Gimnaștii</c:v>
                </c:pt>
                <c:pt idx="6">
                  <c:v>Fotbaliștii</c:v>
                </c:pt>
                <c:pt idx="7">
                  <c:v>Halterofilii</c:v>
                </c:pt>
              </c:strCache>
            </c:strRef>
          </c:cat>
          <c:val>
            <c:numRef>
              <c:f>Sheet1!$B$2:$B$9</c:f>
              <c:numCache>
                <c:formatCode>_(* #,##0_);_(* \(#,##0\);_(* "-"??_);_(@_)</c:formatCode>
                <c:ptCount val="8"/>
                <c:pt idx="0">
                  <c:v>3000</c:v>
                </c:pt>
                <c:pt idx="1">
                  <c:v>3000</c:v>
                </c:pt>
                <c:pt idx="2">
                  <c:v>3500</c:v>
                </c:pt>
                <c:pt idx="3">
                  <c:v>2800</c:v>
                </c:pt>
                <c:pt idx="4">
                  <c:v>3800</c:v>
                </c:pt>
                <c:pt idx="5">
                  <c:v>3200</c:v>
                </c:pt>
                <c:pt idx="6">
                  <c:v>4000</c:v>
                </c:pt>
                <c:pt idx="7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16C-44F2-9902-FEDE6585B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045007567"/>
        <c:axId val="2045009279"/>
      </c:barChart>
      <c:catAx>
        <c:axId val="20450075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pPr>
            <a:endParaRPr lang="en-US"/>
          </a:p>
        </c:txPr>
        <c:crossAx val="2045009279"/>
        <c:crosses val="autoZero"/>
        <c:auto val="1"/>
        <c:lblAlgn val="ctr"/>
        <c:lblOffset val="100"/>
        <c:noMultiLvlLbl val="0"/>
      </c:catAx>
      <c:valAx>
        <c:axId val="2045009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500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23-4919-9D78-4C3B4C18C68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23-4919-9D78-4C3B4C18C68E}"/>
              </c:ext>
            </c:extLst>
          </c:dPt>
          <c:dPt>
            <c:idx val="2"/>
            <c:invertIfNegative val="0"/>
            <c:bubble3D val="0"/>
            <c:spPr>
              <a:solidFill>
                <a:srgbClr val="D631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23-4919-9D78-4C3B4C18C68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023-4919-9D78-4C3B4C18C68E}"/>
              </c:ext>
            </c:extLst>
          </c:dPt>
          <c:dPt>
            <c:idx val="4"/>
            <c:invertIfNegative val="0"/>
            <c:bubble3D val="0"/>
            <c:spPr>
              <a:solidFill>
                <a:srgbClr val="DFD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023-4919-9D78-4C3B4C18C68E}"/>
              </c:ext>
            </c:extLst>
          </c:dPt>
          <c:dPt>
            <c:idx val="5"/>
            <c:invertIfNegative val="0"/>
            <c:bubble3D val="0"/>
            <c:spPr>
              <a:solidFill>
                <a:srgbClr val="E641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023-4919-9D78-4C3B4C18C68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023-4919-9D78-4C3B4C18C68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023-4919-9D78-4C3B4C18C68E}"/>
              </c:ext>
            </c:extLst>
          </c:dPt>
          <c:cat>
            <c:strRef>
              <c:f>Sheet1!$A$2:$A$9</c:f>
              <c:strCache>
                <c:ptCount val="8"/>
                <c:pt idx="0">
                  <c:v>Canotorii</c:v>
                </c:pt>
                <c:pt idx="1">
                  <c:v>Alergătorii</c:v>
                </c:pt>
                <c:pt idx="2">
                  <c:v>Înotătorii</c:v>
                </c:pt>
                <c:pt idx="3">
                  <c:v>Cățărătorii</c:v>
                </c:pt>
                <c:pt idx="4">
                  <c:v>Arcașii</c:v>
                </c:pt>
                <c:pt idx="5">
                  <c:v>Gimnaștii</c:v>
                </c:pt>
                <c:pt idx="6">
                  <c:v>Fotbaliștii</c:v>
                </c:pt>
                <c:pt idx="7">
                  <c:v>Halterofilii</c:v>
                </c:pt>
              </c:strCache>
            </c:strRef>
          </c:cat>
          <c:val>
            <c:numRef>
              <c:f>Sheet1!$B$2:$B$9</c:f>
              <c:numCache>
                <c:formatCode>_(* #,##0_);_(* \(#,##0\);_(* "-"??_);_(@_)</c:formatCode>
                <c:ptCount val="8"/>
                <c:pt idx="0">
                  <c:v>3000</c:v>
                </c:pt>
                <c:pt idx="1">
                  <c:v>3000</c:v>
                </c:pt>
                <c:pt idx="2">
                  <c:v>3500</c:v>
                </c:pt>
                <c:pt idx="3">
                  <c:v>2800</c:v>
                </c:pt>
                <c:pt idx="4">
                  <c:v>3800</c:v>
                </c:pt>
                <c:pt idx="5">
                  <c:v>3200</c:v>
                </c:pt>
                <c:pt idx="6">
                  <c:v>4000</c:v>
                </c:pt>
                <c:pt idx="7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023-4919-9D78-4C3B4C18C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045007567"/>
        <c:axId val="2045009279"/>
      </c:barChart>
      <c:catAx>
        <c:axId val="20450075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pPr>
            <a:endParaRPr lang="en-US"/>
          </a:p>
        </c:txPr>
        <c:crossAx val="2045009279"/>
        <c:crosses val="autoZero"/>
        <c:auto val="1"/>
        <c:lblAlgn val="ctr"/>
        <c:lblOffset val="100"/>
        <c:noMultiLvlLbl val="0"/>
      </c:catAx>
      <c:valAx>
        <c:axId val="2045009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500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5D9-4CA3-AA18-9C0B5565FAA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D9-4CA3-AA18-9C0B5565FAA6}"/>
              </c:ext>
            </c:extLst>
          </c:dPt>
          <c:dPt>
            <c:idx val="2"/>
            <c:invertIfNegative val="0"/>
            <c:bubble3D val="0"/>
            <c:spPr>
              <a:solidFill>
                <a:srgbClr val="D631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5D9-4CA3-AA18-9C0B5565FAA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5D9-4CA3-AA18-9C0B5565FAA6}"/>
              </c:ext>
            </c:extLst>
          </c:dPt>
          <c:dPt>
            <c:idx val="4"/>
            <c:invertIfNegative val="0"/>
            <c:bubble3D val="0"/>
            <c:spPr>
              <a:solidFill>
                <a:srgbClr val="DFD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5D9-4CA3-AA18-9C0B5565FAA6}"/>
              </c:ext>
            </c:extLst>
          </c:dPt>
          <c:dPt>
            <c:idx val="5"/>
            <c:invertIfNegative val="0"/>
            <c:bubble3D val="0"/>
            <c:spPr>
              <a:solidFill>
                <a:srgbClr val="E641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5D9-4CA3-AA18-9C0B5565FAA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5D9-4CA3-AA18-9C0B5565FAA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5D9-4CA3-AA18-9C0B5565FAA6}"/>
              </c:ext>
            </c:extLst>
          </c:dPt>
          <c:cat>
            <c:strRef>
              <c:f>Sheet1!$A$2:$A$9</c:f>
              <c:strCache>
                <c:ptCount val="8"/>
                <c:pt idx="0">
                  <c:v>Canotorii</c:v>
                </c:pt>
                <c:pt idx="1">
                  <c:v>Alergătorii</c:v>
                </c:pt>
                <c:pt idx="2">
                  <c:v>Înotătorii</c:v>
                </c:pt>
                <c:pt idx="3">
                  <c:v>Cățărătorii</c:v>
                </c:pt>
                <c:pt idx="4">
                  <c:v>Arcașii</c:v>
                </c:pt>
                <c:pt idx="5">
                  <c:v>Gimnaștii</c:v>
                </c:pt>
                <c:pt idx="6">
                  <c:v>Fotbaliștii</c:v>
                </c:pt>
                <c:pt idx="7">
                  <c:v>Halterofilii</c:v>
                </c:pt>
              </c:strCache>
            </c:strRef>
          </c:cat>
          <c:val>
            <c:numRef>
              <c:f>Sheet1!$B$2:$B$9</c:f>
              <c:numCache>
                <c:formatCode>_(* #,##0_);_(* \(#,##0\);_(* "-"??_);_(@_)</c:formatCode>
                <c:ptCount val="8"/>
                <c:pt idx="0">
                  <c:v>3000</c:v>
                </c:pt>
                <c:pt idx="1">
                  <c:v>3000</c:v>
                </c:pt>
                <c:pt idx="2">
                  <c:v>3500</c:v>
                </c:pt>
                <c:pt idx="3">
                  <c:v>2800</c:v>
                </c:pt>
                <c:pt idx="4">
                  <c:v>3800</c:v>
                </c:pt>
                <c:pt idx="5">
                  <c:v>3200</c:v>
                </c:pt>
                <c:pt idx="6">
                  <c:v>4000</c:v>
                </c:pt>
                <c:pt idx="7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5D9-4CA3-AA18-9C0B5565F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045007567"/>
        <c:axId val="2045009279"/>
      </c:barChart>
      <c:catAx>
        <c:axId val="20450075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pPr>
            <a:endParaRPr lang="en-US"/>
          </a:p>
        </c:txPr>
        <c:crossAx val="2045009279"/>
        <c:crosses val="autoZero"/>
        <c:auto val="1"/>
        <c:lblAlgn val="ctr"/>
        <c:lblOffset val="100"/>
        <c:noMultiLvlLbl val="0"/>
      </c:catAx>
      <c:valAx>
        <c:axId val="2045009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500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83685-A4C1-274B-826F-FEBB7E37BDAC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654FB-954F-4E4E-A60D-B30772DA8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Montserrat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onts.google.com/specimen/Lora" TargetMode="External"/><Relationship Id="rId5" Type="http://schemas.openxmlformats.org/officeDocument/2006/relationships/hyperlink" Target="https://fonts.google.com/specimen/Raleway" TargetMode="External"/><Relationship Id="rId4" Type="http://schemas.openxmlformats.org/officeDocument/2006/relationships/hyperlink" Target="https://fonts.google.com/specimen/Oswald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Ca să vizi</a:t>
            </a:r>
            <a:r>
              <a:rPr lang="en-GB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o</a:t>
            </a:r>
            <a:r>
              <a:rPr lang="ro-RO" b="1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nezi</a:t>
            </a:r>
            <a:r>
              <a:rPr lang="ro-RO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 corect documentul</a:t>
            </a:r>
            <a:r>
              <a:rPr lang="en-US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, </a:t>
            </a:r>
            <a:r>
              <a:rPr lang="ro-RO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trebuie să descarci și să </a:t>
            </a:r>
            <a:r>
              <a:rPr lang="en-GB" b="1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i</a:t>
            </a:r>
            <a:r>
              <a:rPr lang="ro-RO" b="1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nstalezi</a:t>
            </a:r>
            <a:r>
              <a:rPr lang="ro-RO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 următoarele fonturi</a:t>
            </a:r>
            <a:r>
              <a:rPr lang="en-US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: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Montserrat: </a:t>
            </a:r>
            <a:r>
              <a:rPr lang="en-US" dirty="0">
                <a:latin typeface="Franklin Gothic Medium" panose="020B0603020102020204" pitchFamily="34" charset="0"/>
                <a:hlinkClick r:id="rId3"/>
              </a:rPr>
              <a:t>https://</a:t>
            </a:r>
            <a:r>
              <a:rPr lang="en-US" dirty="0" err="1">
                <a:latin typeface="Franklin Gothic Medium" panose="020B0603020102020204" pitchFamily="34" charset="0"/>
                <a:hlinkClick r:id="rId3"/>
              </a:rPr>
              <a:t>fonts.google.com</a:t>
            </a:r>
            <a:r>
              <a:rPr lang="en-US" dirty="0">
                <a:latin typeface="Franklin Gothic Medium" panose="020B0603020102020204" pitchFamily="34" charset="0"/>
                <a:hlinkClick r:id="rId3"/>
              </a:rPr>
              <a:t>/specimen/Montserrat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Oswald: </a:t>
            </a:r>
            <a:r>
              <a:rPr lang="en-US" dirty="0">
                <a:latin typeface="Franklin Gothic Medium" panose="020B0603020102020204" pitchFamily="34" charset="0"/>
                <a:hlinkClick r:id="rId4"/>
              </a:rPr>
              <a:t>https://</a:t>
            </a:r>
            <a:r>
              <a:rPr lang="en-US" dirty="0" err="1">
                <a:latin typeface="Franklin Gothic Medium" panose="020B0603020102020204" pitchFamily="34" charset="0"/>
                <a:hlinkClick r:id="rId4"/>
              </a:rPr>
              <a:t>fonts.google.com</a:t>
            </a:r>
            <a:r>
              <a:rPr lang="en-US" dirty="0">
                <a:latin typeface="Franklin Gothic Medium" panose="020B0603020102020204" pitchFamily="34" charset="0"/>
                <a:hlinkClick r:id="rId4"/>
              </a:rPr>
              <a:t>/specimen/Oswald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err="1">
                <a:latin typeface="Franklin Gothic Medium" panose="020B0603020102020204" pitchFamily="34" charset="0"/>
              </a:rPr>
              <a:t>Raleway</a:t>
            </a:r>
            <a:r>
              <a:rPr lang="en-US" dirty="0">
                <a:latin typeface="Franklin Gothic Medium" panose="020B0603020102020204" pitchFamily="34" charset="0"/>
              </a:rPr>
              <a:t>: </a:t>
            </a:r>
            <a:r>
              <a:rPr lang="en-US" dirty="0">
                <a:latin typeface="Franklin Gothic Medium" panose="020B0603020102020204" pitchFamily="34" charset="0"/>
                <a:hlinkClick r:id="rId5"/>
              </a:rPr>
              <a:t>https://</a:t>
            </a:r>
            <a:r>
              <a:rPr lang="en-US" dirty="0" err="1">
                <a:latin typeface="Franklin Gothic Medium" panose="020B0603020102020204" pitchFamily="34" charset="0"/>
                <a:hlinkClick r:id="rId5"/>
              </a:rPr>
              <a:t>fonts.google.com</a:t>
            </a:r>
            <a:r>
              <a:rPr lang="en-US" dirty="0">
                <a:latin typeface="Franklin Gothic Medium" panose="020B0603020102020204" pitchFamily="34" charset="0"/>
                <a:hlinkClick r:id="rId5"/>
              </a:rPr>
              <a:t>/specimen/</a:t>
            </a:r>
            <a:r>
              <a:rPr lang="en-US" dirty="0" err="1">
                <a:latin typeface="Franklin Gothic Medium" panose="020B0603020102020204" pitchFamily="34" charset="0"/>
                <a:hlinkClick r:id="rId5"/>
              </a:rPr>
              <a:t>Raleway</a:t>
            </a: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Lora: </a:t>
            </a:r>
            <a:r>
              <a:rPr lang="en-US" dirty="0">
                <a:latin typeface="Franklin Gothic Medium" panose="020B0603020102020204" pitchFamily="34" charset="0"/>
                <a:hlinkClick r:id="rId6"/>
              </a:rPr>
              <a:t>https://</a:t>
            </a:r>
            <a:r>
              <a:rPr lang="en-US" dirty="0" err="1">
                <a:latin typeface="Franklin Gothic Medium" panose="020B0603020102020204" pitchFamily="34" charset="0"/>
                <a:hlinkClick r:id="rId6"/>
              </a:rPr>
              <a:t>fonts.google.com</a:t>
            </a:r>
            <a:r>
              <a:rPr lang="en-US" dirty="0">
                <a:latin typeface="Franklin Gothic Medium" panose="020B0603020102020204" pitchFamily="34" charset="0"/>
                <a:hlinkClick r:id="rId6"/>
              </a:rPr>
              <a:t>/specimen/Lora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654FB-954F-4E4E-A60D-B30772DA8E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0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D1DE71-405E-FA44-A082-BCD7BD1C7B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EA936B4-689E-AA49-BDF7-BC895AE9FA6B}" type="slidenum">
              <a:rPr lang="en-US" altLang="en-US" sz="1200">
                <a:latin typeface="Arial" panose="020B0604020202020204" pitchFamily="34" charset="0"/>
              </a:rPr>
              <a:pPr/>
              <a:t>19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3010" name="Rectangle 1026">
            <a:extLst>
              <a:ext uri="{FF2B5EF4-FFF2-40B4-BE49-F238E27FC236}">
                <a16:creationId xmlns:a16="http://schemas.microsoft.com/office/drawing/2014/main" id="{AEF0A7FB-E415-FA4F-9DCC-4B08BC9892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1027">
            <a:extLst>
              <a:ext uri="{FF2B5EF4-FFF2-40B4-BE49-F238E27FC236}">
                <a16:creationId xmlns:a16="http://schemas.microsoft.com/office/drawing/2014/main" id="{EEFE20C9-AD8E-1F48-8301-4851ABBEAA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37E02A-720D-5349-BC59-124775526C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2059D6C-C5A8-2B4D-87D3-78823BC0BF4A}" type="slidenum">
              <a:rPr lang="en-US" altLang="en-US" sz="1200">
                <a:latin typeface="Arial" panose="020B0604020202020204" pitchFamily="34" charset="0"/>
              </a:rPr>
              <a:pPr/>
              <a:t>20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A0B1530D-8A29-2640-8036-D1D54EAADA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4312AC9E-9453-C84E-8CEA-5F814F518A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D9E8B4E-EFB7-654E-8B56-D37DDCA730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32EAF054-805B-384E-A210-2792215DA8B3}" type="slidenum">
              <a:rPr lang="en-US" altLang="en-US" sz="1200">
                <a:latin typeface="Arial" panose="020B0604020202020204" pitchFamily="34" charset="0"/>
              </a:rPr>
              <a:pPr/>
              <a:t>21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00CE7A32-7219-6E49-A531-E04E1F512D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9EA7C58-8482-4644-9FB2-DD5C2230F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B97DBB-3FA4-AF44-BE97-C641DD35A5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2C7385FC-EA38-1347-A48B-AA1A04CF6C05}" type="slidenum">
              <a:rPr lang="en-US" altLang="en-US" sz="1200">
                <a:latin typeface="Arial" panose="020B0604020202020204" pitchFamily="34" charset="0"/>
              </a:rPr>
              <a:pPr/>
              <a:t>22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BD548ACD-84B7-BA47-AFB3-30B251A846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122C59C-EFCA-EF4A-BF3D-B66B0392D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369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B97DBB-3FA4-AF44-BE97-C641DD35A5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2C7385FC-EA38-1347-A48B-AA1A04CF6C05}" type="slidenum">
              <a:rPr lang="en-US" altLang="en-US" sz="1200">
                <a:latin typeface="Arial" panose="020B0604020202020204" pitchFamily="34" charset="0"/>
              </a:rPr>
              <a:pPr/>
              <a:t>23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BD548ACD-84B7-BA47-AFB3-30B251A846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122C59C-EFCA-EF4A-BF3D-B66B0392D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862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654FB-954F-4E4E-A60D-B30772DA8E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7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graficul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dreapta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alegeți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Editați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în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Excel”.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puteți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elimina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echip</a:t>
            </a:r>
            <a:r>
              <a:rPr lang="ro-R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 care nu </a:t>
            </a:r>
            <a:r>
              <a:rPr lang="ro-R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utilizați</a:t>
            </a:r>
            <a:r>
              <a:rPr lang="ro-R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Pentru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separator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diferit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cifra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miilor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modifică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în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fereastra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Excel.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Copiați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următoarele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informații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ro-RO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https://</a:t>
            </a:r>
            <a:r>
              <a:rPr lang="en-US" dirty="0" err="1"/>
              <a:t>support.microsoft.com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-us/office/change-the-character-used-to-separate-thousands-or-decimals-c093b545-71cb-4903-b205-aebb9837bd1e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654FB-954F-4E4E-A60D-B30772DA8E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0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C11F5B-D752-9042-B0B1-60E231FC47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F5133BD-1A8F-6148-B98C-9E20BECC86E1}" type="slidenum">
              <a:rPr lang="en-US" altLang="en-US" sz="1200">
                <a:latin typeface="Arial" panose="020B0604020202020204" pitchFamily="34" charset="0"/>
              </a:rPr>
              <a:pPr/>
              <a:t>34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1986" name="Rectangle 1026">
            <a:extLst>
              <a:ext uri="{FF2B5EF4-FFF2-40B4-BE49-F238E27FC236}">
                <a16:creationId xmlns:a16="http://schemas.microsoft.com/office/drawing/2014/main" id="{124D91AD-A802-6846-97B1-009CFD4FD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1027">
            <a:extLst>
              <a:ext uri="{FF2B5EF4-FFF2-40B4-BE49-F238E27FC236}">
                <a16:creationId xmlns:a16="http://schemas.microsoft.com/office/drawing/2014/main" id="{9764F683-9E5C-5A46-9222-CE435CC00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D66588D-ACB2-1748-AADD-39F4929C02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FAB8A197-8AE8-EE41-BF96-7EE2EA5ACEF4}" type="slidenum">
              <a:rPr lang="en-US" altLang="en-US" sz="1200">
                <a:latin typeface="Arial" panose="020B0604020202020204" pitchFamily="34" charset="0"/>
              </a:rPr>
              <a:pPr/>
              <a:t>35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54078061-5D85-CB45-A9F9-2DD949A9AF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30AD7B9-5519-7A47-AA19-D4E1B1B51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448231D-BAFE-9541-9071-5396198B6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FB837DF7-99B5-A64A-95EE-FA083E0ACFB5}" type="slidenum">
              <a:rPr lang="en-US" altLang="en-US" sz="1200">
                <a:latin typeface="Arial" panose="020B0604020202020204" pitchFamily="34" charset="0"/>
              </a:rPr>
              <a:pPr/>
              <a:t>36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E8A164FD-72C0-B744-B270-A3ABFF2581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9638200-124C-2049-B670-16040726E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654FB-954F-4E4E-A60D-B30772DA8E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87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139C24-F9EC-5040-A51E-35974AFA9D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37CF8418-665A-894A-87F9-20FEA91CF086}" type="slidenum">
              <a:rPr lang="en-US" altLang="en-US" sz="1200">
                <a:latin typeface="Arial" panose="020B0604020202020204" pitchFamily="34" charset="0"/>
              </a:rPr>
              <a:pPr/>
              <a:t>37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9C694E2E-793B-BD4F-A784-C967C9BDC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641DE7B-F8C9-9A44-AA7B-BAF110D567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F4AD39-E847-1E47-A2D2-3ABD32EAC2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0303A13F-945F-4147-86F6-CB5E3C14FA87}" type="slidenum">
              <a:rPr lang="en-US" altLang="en-US" sz="1200">
                <a:latin typeface="Arial" panose="020B0604020202020204" pitchFamily="34" charset="0"/>
              </a:rPr>
              <a:pPr/>
              <a:t>38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1F35C631-9C8D-D441-AF80-A4E3ED3122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7E2635E-97C2-6647-9A64-16FC6D45BC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449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F4AD39-E847-1E47-A2D2-3ABD32EAC2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0303A13F-945F-4147-86F6-CB5E3C14FA87}" type="slidenum">
              <a:rPr lang="en-US" altLang="en-US" sz="1200">
                <a:latin typeface="Arial" panose="020B0604020202020204" pitchFamily="34" charset="0"/>
              </a:rPr>
              <a:pPr/>
              <a:t>39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1F35C631-9C8D-D441-AF80-A4E3ED3122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7E2635E-97C2-6647-9A64-16FC6D45BC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864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graficul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dreapta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alegeți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Editați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în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Excel”.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puteți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elimina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echip</a:t>
            </a:r>
            <a:r>
              <a:rPr lang="ro-R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 care nu </a:t>
            </a:r>
            <a:r>
              <a:rPr lang="ro-R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utilizați</a:t>
            </a:r>
            <a:r>
              <a:rPr lang="ro-R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Pentru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separator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diferit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cifra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miilor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modifică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în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fereastra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Excel.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Copiați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următoarele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informații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ro-RO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https://</a:t>
            </a:r>
            <a:r>
              <a:rPr lang="en-US" dirty="0" err="1"/>
              <a:t>support.microsoft.com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-us/office/change-the-character-used-to-separate-thousands-or-decimals-c093b545-71cb-4903-b205-aebb9837bd1e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654FB-954F-4E4E-A60D-B30772DA8E6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61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900705-DB28-B742-B564-8BC22B224E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C26574E2-9963-9F41-8409-4FD7FA4BAD70}" type="slidenum">
              <a:rPr lang="en-US" altLang="en-US" sz="1200">
                <a:latin typeface="Arial" panose="020B0604020202020204" pitchFamily="34" charset="0"/>
              </a:rPr>
              <a:pPr/>
              <a:t>54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1986" name="Rectangle 1026">
            <a:extLst>
              <a:ext uri="{FF2B5EF4-FFF2-40B4-BE49-F238E27FC236}">
                <a16:creationId xmlns:a16="http://schemas.microsoft.com/office/drawing/2014/main" id="{F5C0466C-427C-5B47-ADD6-C4C929003E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Rectangle 1027">
            <a:extLst>
              <a:ext uri="{FF2B5EF4-FFF2-40B4-BE49-F238E27FC236}">
                <a16:creationId xmlns:a16="http://schemas.microsoft.com/office/drawing/2014/main" id="{F3F5266C-DEB6-4F46-A85A-7481E8762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47D0E0-A8E8-8A4B-9578-F4D27E7847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8608074-CCDB-1A46-80DC-0828E1EA002F}" type="slidenum">
              <a:rPr lang="en-US" altLang="en-US" sz="1200">
                <a:latin typeface="Arial" panose="020B0604020202020204" pitchFamily="34" charset="0"/>
              </a:rPr>
              <a:pPr/>
              <a:t>55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3010" name="Rectangle 1026">
            <a:extLst>
              <a:ext uri="{FF2B5EF4-FFF2-40B4-BE49-F238E27FC236}">
                <a16:creationId xmlns:a16="http://schemas.microsoft.com/office/drawing/2014/main" id="{38FA5AC1-721B-8845-9395-53C5DDF645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1" name="Rectangle 1027">
            <a:extLst>
              <a:ext uri="{FF2B5EF4-FFF2-40B4-BE49-F238E27FC236}">
                <a16:creationId xmlns:a16="http://schemas.microsoft.com/office/drawing/2014/main" id="{511E27AB-F48D-C643-B2C7-B0614BF24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1CE5C4-F756-4F4E-9BDB-727A825922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016E113A-838E-3845-80B1-27F752DD0634}" type="slidenum">
              <a:rPr lang="en-US" altLang="en-US" sz="1200">
                <a:latin typeface="Arial" panose="020B0604020202020204" pitchFamily="34" charset="0"/>
              </a:rPr>
              <a:pPr/>
              <a:t>56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C881653C-4319-1B44-A27E-4F2A1B0588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E189DD0-9239-4945-B76B-F154588D6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796174-F18B-CF4F-BC77-2AD5141EEC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27D40B0A-203B-AA44-BF11-C289FCE6741A}" type="slidenum">
              <a:rPr lang="en-US" altLang="en-US" sz="1200">
                <a:latin typeface="Arial" panose="020B0604020202020204" pitchFamily="34" charset="0"/>
              </a:rPr>
              <a:pPr/>
              <a:t>57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64963DA9-A257-0E4C-9067-07F429D6CB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E9B1ECE-47DF-C14E-9AA1-8FB472B30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9B0E4B-B0C3-2A45-84E9-CD830C8581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052CF3E-90D0-F74F-A3FB-B80EE432973F}" type="slidenum">
              <a:rPr lang="en-US" altLang="en-US" sz="1200">
                <a:latin typeface="Arial" panose="020B0604020202020204" pitchFamily="34" charset="0"/>
              </a:rPr>
              <a:pPr/>
              <a:t>58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E10780EB-277F-F748-9828-6ECD8731E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3C1B4E5-FDD5-844E-B8E9-9E122D14A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9B0E4B-B0C3-2A45-84E9-CD830C8581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052CF3E-90D0-F74F-A3FB-B80EE432973F}" type="slidenum">
              <a:rPr lang="en-US" altLang="en-US" sz="1200">
                <a:latin typeface="Arial" panose="020B0604020202020204" pitchFamily="34" charset="0"/>
              </a:rPr>
              <a:pPr/>
              <a:t>59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E10780EB-277F-F748-9828-6ECD8731E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3C1B4E5-FDD5-844E-B8E9-9E122D14A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65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F6BA2C-5FCF-954C-8AB1-CE76D696C2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7C634949-4E1A-7941-8029-2E66508DEC12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0962" name="Rectangle 1026">
            <a:extLst>
              <a:ext uri="{FF2B5EF4-FFF2-40B4-BE49-F238E27FC236}">
                <a16:creationId xmlns:a16="http://schemas.microsoft.com/office/drawing/2014/main" id="{A1354A7C-66EB-2541-8E7F-EF3F47EC30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1027">
            <a:extLst>
              <a:ext uri="{FF2B5EF4-FFF2-40B4-BE49-F238E27FC236}">
                <a16:creationId xmlns:a16="http://schemas.microsoft.com/office/drawing/2014/main" id="{165B7BFB-8C09-8C48-A7B7-30340CFBE1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654FB-954F-4E4E-A60D-B30772DA8E6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476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graficul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dreapta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alegeți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Editați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în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Excel”.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puteți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elimina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echip</a:t>
            </a:r>
            <a:r>
              <a:rPr lang="ro-R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 care nu </a:t>
            </a:r>
            <a:r>
              <a:rPr lang="ro-R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utilizați</a:t>
            </a:r>
            <a:r>
              <a:rPr lang="ro-R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Pentru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separator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diferit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cifra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miilor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modifică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în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fereastra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Excel.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Copiați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următoarele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informații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ro-RO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https://</a:t>
            </a:r>
            <a:r>
              <a:rPr lang="en-US" dirty="0" err="1"/>
              <a:t>support.microsoft.com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-us/office/change-the-character-used-to-separate-thousands-or-decimals-c093b545-71cb-4903-b205-aebb9837bd1e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654FB-954F-4E4E-A60D-B30772DA8E6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882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654FB-954F-4E4E-A60D-B30772DA8E6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5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1A3538-5D1D-7C4F-82F1-D0AF614A42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B7BDF82-DC7E-0D44-B444-F7E2E54BE594}" type="slidenum">
              <a:rPr lang="en-US" altLang="en-US" sz="1200">
                <a:latin typeface="Arial" panose="020B0604020202020204" pitchFamily="34" charset="0"/>
              </a:rPr>
              <a:pPr/>
              <a:t>69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0962" name="Rectangle 1026">
            <a:extLst>
              <a:ext uri="{FF2B5EF4-FFF2-40B4-BE49-F238E27FC236}">
                <a16:creationId xmlns:a16="http://schemas.microsoft.com/office/drawing/2014/main" id="{21AA5F0A-EFD9-3541-A99D-C4C74FA52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1027">
            <a:extLst>
              <a:ext uri="{FF2B5EF4-FFF2-40B4-BE49-F238E27FC236}">
                <a16:creationId xmlns:a16="http://schemas.microsoft.com/office/drawing/2014/main" id="{F493BE6E-69A8-4746-9DCE-616D834A8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DD2C86-B4A4-134A-A01B-54C3800233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83395712-0B2E-8244-9B5C-53FF2B497CEA}" type="slidenum">
              <a:rPr lang="en-US" altLang="en-US" sz="1200">
                <a:latin typeface="Arial" panose="020B0604020202020204" pitchFamily="34" charset="0"/>
              </a:rPr>
              <a:pPr/>
              <a:t>70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1986" name="Rectangle 1026">
            <a:extLst>
              <a:ext uri="{FF2B5EF4-FFF2-40B4-BE49-F238E27FC236}">
                <a16:creationId xmlns:a16="http://schemas.microsoft.com/office/drawing/2014/main" id="{84140C4B-70DB-7740-BFFB-A94B6C73C3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1027">
            <a:extLst>
              <a:ext uri="{FF2B5EF4-FFF2-40B4-BE49-F238E27FC236}">
                <a16:creationId xmlns:a16="http://schemas.microsoft.com/office/drawing/2014/main" id="{D7FE3EAA-AEF6-DF49-AD4D-16F8766A6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B02F45-D673-3349-AC0F-9EB0663FF5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50ACA360-FE20-A54C-B268-8867807190E3}" type="slidenum">
              <a:rPr lang="en-US" altLang="en-US" sz="1200">
                <a:latin typeface="Arial" panose="020B0604020202020204" pitchFamily="34" charset="0"/>
              </a:rPr>
              <a:pPr/>
              <a:t>71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3010" name="Rectangle 1026">
            <a:extLst>
              <a:ext uri="{FF2B5EF4-FFF2-40B4-BE49-F238E27FC236}">
                <a16:creationId xmlns:a16="http://schemas.microsoft.com/office/drawing/2014/main" id="{03891E25-47A1-0A46-9E2C-9CA1E9708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1027">
            <a:extLst>
              <a:ext uri="{FF2B5EF4-FFF2-40B4-BE49-F238E27FC236}">
                <a16:creationId xmlns:a16="http://schemas.microsoft.com/office/drawing/2014/main" id="{3EDD8688-0CCC-E64B-8FB2-ABB5A4DF6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438CEB-B1C9-B841-9811-EC39583961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22492772-4DBB-AD45-A5CF-41A4AA65E691}" type="slidenum">
              <a:rPr lang="en-US" altLang="en-US" sz="1200">
                <a:latin typeface="Arial" panose="020B0604020202020204" pitchFamily="34" charset="0"/>
              </a:rPr>
              <a:pPr/>
              <a:t>72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089A641-1A5D-7947-B529-E29BE42F5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1DB4E67-6CD1-FB44-BD5F-027C59D9D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62833D-0ACF-6A43-B651-47E9698F80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6A2F62C-37F5-B345-8912-A4A36C88E512}" type="slidenum">
              <a:rPr lang="en-US" altLang="en-US" sz="1200">
                <a:latin typeface="Arial" panose="020B0604020202020204" pitchFamily="34" charset="0"/>
              </a:rPr>
              <a:pPr/>
              <a:t>73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482FCA55-5009-B84B-ABAE-A1524EAB9A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E255BE8-EE47-6746-98DE-8A64B821A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3331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9BCCF6-5A9A-C64B-818B-3F3590A4E5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B72BFDB2-1C51-344E-9BDE-CA37ADF1206A}" type="slidenum">
              <a:rPr lang="en-US" altLang="en-US" sz="1200">
                <a:latin typeface="Arial" panose="020B0604020202020204" pitchFamily="34" charset="0"/>
              </a:rPr>
              <a:pPr/>
              <a:t>74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C9BED01D-3125-C449-9EBF-4D9F7A04A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5626CAE-8EA7-9647-97C5-7A3A4A2AC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graficul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dreapta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alegeți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Editați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în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Excel”.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puteți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elimina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echip</a:t>
            </a:r>
            <a:r>
              <a:rPr lang="ro-R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 care nu </a:t>
            </a:r>
            <a:r>
              <a:rPr lang="ro-R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utilizați</a:t>
            </a:r>
            <a:r>
              <a:rPr lang="ro-R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Pentru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separator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diferit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cifra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miilor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modifică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în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fereastra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Excel.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Copiați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lipiți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următoarele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informații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ro-RO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https://</a:t>
            </a:r>
            <a:r>
              <a:rPr lang="en-US" dirty="0" err="1"/>
              <a:t>support.microsoft.com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-us/office/change-the-character-used-to-separate-thousands-or-decimals-c093b545-71cb-4903-b205-aebb9837bd1e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654FB-954F-4E4E-A60D-B30772DA8E6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0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A0B9C0-A30C-2E40-A585-D8C4B63D4C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3A8F3B3A-EFD4-FA47-A741-414D3CF77D99}" type="slidenum">
              <a:rPr lang="en-US" altLang="en-US" sz="120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3010" name="Rectangle 1026">
            <a:extLst>
              <a:ext uri="{FF2B5EF4-FFF2-40B4-BE49-F238E27FC236}">
                <a16:creationId xmlns:a16="http://schemas.microsoft.com/office/drawing/2014/main" id="{6837AB36-3BFC-164B-BAD7-595B2A7050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1027">
            <a:extLst>
              <a:ext uri="{FF2B5EF4-FFF2-40B4-BE49-F238E27FC236}">
                <a16:creationId xmlns:a16="http://schemas.microsoft.com/office/drawing/2014/main" id="{2D3275D2-FE9B-9740-8D12-1F0BA29E6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B27DC0-ACB4-0B49-8A53-6BED3EE8D5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2D1A8C4F-3B43-0D4E-96D1-AA6FB539B1F6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D67916AA-707E-CE4B-AAFA-B5244625F2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EB106FC-37C1-C74D-92F4-10FE56A4C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36EED3-D753-FF42-8FA0-3D10F20C17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0DBCDBA3-D470-A042-8CC4-9C40A282B21C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831FD4DB-20D1-F242-A87B-3ED31250D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5935402-FBFB-E547-8DCB-C3BA56D37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05226E-0E2C-3F49-B0E8-83AA9D5AC7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CB2B931-57A5-6244-864B-F50A51FD41F3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DB38FE33-64FC-9043-B195-9E3896701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3E304F2-14E3-5346-A8B1-E796DE866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529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05226E-0E2C-3F49-B0E8-83AA9D5AC7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CB2B931-57A5-6244-864B-F50A51FD41F3}" type="slidenum">
              <a:rPr lang="en-US" altLang="en-US" sz="1200"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DB38FE33-64FC-9043-B195-9E3896701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3E304F2-14E3-5346-A8B1-E796DE866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956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20ACC8-1AA6-6F41-8419-745AED5B9B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6EF70DE-AFD7-514D-8931-D8347AF5B4CB}" type="slidenum">
              <a:rPr lang="en-US" altLang="en-US" sz="1200">
                <a:latin typeface="Arial" panose="020B0604020202020204" pitchFamily="34" charset="0"/>
              </a:rPr>
              <a:pPr/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1986" name="Rectangle 1026">
            <a:extLst>
              <a:ext uri="{FF2B5EF4-FFF2-40B4-BE49-F238E27FC236}">
                <a16:creationId xmlns:a16="http://schemas.microsoft.com/office/drawing/2014/main" id="{7AACE7F3-E3E4-AF45-A652-39985A00D3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1027">
            <a:extLst>
              <a:ext uri="{FF2B5EF4-FFF2-40B4-BE49-F238E27FC236}">
                <a16:creationId xmlns:a16="http://schemas.microsoft.com/office/drawing/2014/main" id="{A029B4E0-613D-DE4A-9E18-2B69D58C1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428CF-27A1-B6C3-B109-680736BE3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BFA56-2369-BA65-1D2E-0249530F3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DE929-BDDB-4384-1AC7-6F7834EE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AE2A-EE8C-0349-BDDD-C09E92B07D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C05F3-1967-9ED5-6C9D-9954FA8D9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E1CF1-D361-8ED1-1B12-D2C438A1A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5634-EE44-7342-961F-9CA3F0CB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50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1D94-AB6E-19E3-01C6-988BA95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09A516-C36B-4C43-C8F9-EBC7A5468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7B113-65E2-EC6B-B52B-1CA1C11ED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D50C1-9BA7-6D98-CAA4-46922783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AE2A-EE8C-0349-BDDD-C09E92B07D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690B4-D363-7AF8-59B3-71F7FB88A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D444A-E309-0228-1BB3-FDD6FEA25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5634-EE44-7342-961F-9CA3F0CB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3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F55AC-847B-6A53-DAED-BB27F4B95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B9980-73C6-E7E2-849D-97FEB3EE7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E9654-83BF-7F2E-7267-161F62502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AE2A-EE8C-0349-BDDD-C09E92B07D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BFE67-2D8E-B9A6-93B0-97712DD3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6E1E7-7AC5-FA21-207A-FFC9A400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5634-EE44-7342-961F-9CA3F0CB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5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D7808C-9C19-4FF7-FF48-26BD03211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6DCE6-304B-BE04-FBB0-C7BA65B9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6E933-D003-0C87-C009-F8C91FB5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AE2A-EE8C-0349-BDDD-C09E92B07D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0DE4F-217B-6B7B-EBCB-7C0FFAC3C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CF8B6-334B-52D5-70A8-17545040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5634-EE44-7342-961F-9CA3F0CB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5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7"/>
            <a:ext cx="10972800" cy="5821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E47AD76-058D-7647-ADA2-DEE0AE1898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401F5F1-E99D-AB42-9CB9-498726C6D4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1E3F802-1188-FC4E-BAEB-2EDB8874FF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81C4A18-EAC4-D34F-B057-2CCF0A82F8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72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5CDCE-A6ED-D2F8-912B-632555544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2A7BC-13AC-11C9-D912-039994F2A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A63E5-D30B-06AC-B195-2A96C8CF5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AE2A-EE8C-0349-BDDD-C09E92B07D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75A27-F223-3A79-00A8-4A580BCD0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CB42E-E778-893D-16E0-B4C50A895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5634-EE44-7342-961F-9CA3F0CB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87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89ABD-83CA-027C-3F05-23306C6B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1A5EF-8E58-5A49-9457-3C296E855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F68C3-B5B7-E1AD-CB1C-5B62B926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AE2A-EE8C-0349-BDDD-C09E92B07D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5E658-740E-7A29-43A1-C537DCA0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54377-CFCB-D8B5-640E-81350083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5634-EE44-7342-961F-9CA3F0CB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6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A6D30-A35A-8A1E-3417-22AAD6B0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88776-F73C-D925-4D33-40D12C8FB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F84D1-BDAE-994C-5167-30B97E222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ABA96-1A94-A0E1-7743-E2008669A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AE2A-EE8C-0349-BDDD-C09E92B07D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41D20-693B-885E-FD90-37B7C6863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A1A2C-9EEA-E085-172C-1CD3DE9E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5634-EE44-7342-961F-9CA3F0CB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6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B6A9-3A73-303D-3BDE-A65649E4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3815-253B-B551-2623-18DCD0676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CCDDE-30A5-1C63-7413-E48CBCCF5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468B0-6D89-6D32-889A-B201B4F91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85C26C-48EE-9663-0711-6070B0E75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E4D010-15A4-D576-B73C-986EC9C17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AE2A-EE8C-0349-BDDD-C09E92B07D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94B56D-6322-7E05-5373-10D3D41C2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002842-D692-E3E3-57B5-8D0F7BAA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5634-EE44-7342-961F-9CA3F0CB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28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E2956-3C47-A8D1-AF6A-EDB5CB21D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1D0CE-D20B-222D-B801-5B2063464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AE2A-EE8C-0349-BDDD-C09E92B07D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B20D9-D27F-6496-A86F-CED7A163A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02CA1-8089-1797-432E-6F3D58F3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5634-EE44-7342-961F-9CA3F0CB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49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083FC-8A42-7E62-01F7-EB8C5C65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AE2A-EE8C-0349-BDDD-C09E92B07D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7E140-EF41-CA2C-34C9-43CAFEF10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BB824-607A-09A7-859B-CF5C70F5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5634-EE44-7342-961F-9CA3F0CB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13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-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992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31DA-6FBF-3D5C-FD5D-D6AB1B51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CE528-B96A-AD34-7466-1E315E509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A15C6-BC42-7B7A-FD95-2D91F5314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A91CE-46F3-C118-27B9-20EB8EB0B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DAE2A-EE8C-0349-BDDD-C09E92B07D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23AB5-D127-288C-6FF9-E2D0C0E5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04DAE-B148-0E86-E02D-3E0833373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5634-EE44-7342-961F-9CA3F0CB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9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93105-C93F-1323-0477-57373CCF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7098F-A2B7-5B73-4ED0-BAFAE5052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9D880-9A53-6C51-0B44-C42AD9BE1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FDAE2A-EE8C-0349-BDDD-C09E92B07D0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A9DE7-057E-BBAD-AECA-4AC089038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43D9C-B8A7-6EF1-5813-EFD70CF83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FB5634-EE44-7342-961F-9CA3F0CB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27.svg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27.svg"/><Relationship Id="rId4" Type="http://schemas.openxmlformats.org/officeDocument/2006/relationships/image" Target="../media/image4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16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27.svg"/><Relationship Id="rId4" Type="http://schemas.openxmlformats.org/officeDocument/2006/relationships/image" Target="../media/image40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27.svg"/><Relationship Id="rId4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C993E5-B30A-1EF0-1BBF-DE0A67529D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5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749E26-28E2-895C-A6DF-04301D17E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818" y="680720"/>
            <a:ext cx="8814364" cy="4958080"/>
          </a:xfrm>
          <a:prstGeom prst="rect">
            <a:avLst/>
          </a:prstGeom>
          <a:effectLst>
            <a:glow rad="495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527359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0">
            <a:extLst>
              <a:ext uri="{FF2B5EF4-FFF2-40B4-BE49-F238E27FC236}">
                <a16:creationId xmlns:a16="http://schemas.microsoft.com/office/drawing/2014/main" id="{164CB5DB-3A6B-494E-B313-A3D52DF88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50555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827F1-CC63-9992-CC6D-DEAA42D5FA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385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A82569-FC4D-575D-F699-FA7E5C12EA75}"/>
              </a:ext>
            </a:extLst>
          </p:cNvPr>
          <p:cNvSpPr txBox="1"/>
          <p:nvPr/>
        </p:nvSpPr>
        <p:spPr>
          <a:xfrm>
            <a:off x="2689711" y="2881489"/>
            <a:ext cx="6608346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7200" b="1" dirty="0">
                <a:solidFill>
                  <a:schemeClr val="bg1"/>
                </a:solidFill>
                <a:effectLst>
                  <a:outerShdw blurRad="12700" dist="50800" dir="5400000" algn="ctr" rotWithShape="0">
                    <a:schemeClr val="tx2">
                      <a:alpha val="50000"/>
                    </a:schemeClr>
                  </a:outerShdw>
                </a:effectLst>
                <a:latin typeface="Montserrat ExtraBold" pitchFamily="2" charset="77"/>
              </a:rPr>
              <a:t>este </a:t>
            </a:r>
          </a:p>
          <a:p>
            <a:pPr algn="ctr">
              <a:lnSpc>
                <a:spcPct val="90000"/>
              </a:lnSpc>
            </a:pPr>
            <a:r>
              <a:rPr lang="ro-RO" sz="7200" b="1" dirty="0">
                <a:solidFill>
                  <a:schemeClr val="bg1"/>
                </a:solidFill>
                <a:effectLst>
                  <a:outerShdw blurRad="12700" dist="50800" dir="5400000" algn="ctr" rotWithShape="0">
                    <a:schemeClr val="tx2">
                      <a:alpha val="50000"/>
                    </a:schemeClr>
                  </a:outerShdw>
                </a:effectLst>
                <a:latin typeface="Montserrat ExtraBold" pitchFamily="2" charset="77"/>
              </a:rPr>
              <a:t>singura cale</a:t>
            </a:r>
          </a:p>
          <a:p>
            <a:pPr algn="ctr">
              <a:lnSpc>
                <a:spcPct val="90000"/>
              </a:lnSpc>
            </a:pPr>
            <a:r>
              <a:rPr lang="ro-RO" sz="7200" b="1" dirty="0">
                <a:solidFill>
                  <a:schemeClr val="bg1"/>
                </a:solidFill>
                <a:effectLst>
                  <a:outerShdw blurRad="12700" dist="50800" dir="5400000" algn="ctr" rotWithShape="0">
                    <a:schemeClr val="tx2">
                      <a:alpha val="50000"/>
                    </a:schemeClr>
                  </a:outerShdw>
                </a:effectLst>
                <a:latin typeface="Montserrat ExtraBold" pitchFamily="2" charset="77"/>
              </a:rPr>
              <a:t>adevărată</a:t>
            </a:r>
            <a:endParaRPr lang="en-US" sz="7200" b="1" dirty="0">
              <a:solidFill>
                <a:schemeClr val="bg1"/>
              </a:solidFill>
              <a:effectLst>
                <a:outerShdw blurRad="12700" dist="50800" dir="5400000" algn="ctr" rotWithShape="0">
                  <a:schemeClr val="tx2">
                    <a:alpha val="50000"/>
                  </a:schemeClr>
                </a:outerShdw>
              </a:effectLst>
              <a:latin typeface="Montserrat ExtraBold" pitchFamily="2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0EF04F1-FC4C-9B76-F197-9125F34CC5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1684" y="4556760"/>
            <a:ext cx="2592895" cy="2054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9D6295-C366-046A-98F2-7F132D4A0E99}"/>
              </a:ext>
            </a:extLst>
          </p:cNvPr>
          <p:cNvSpPr txBox="1"/>
          <p:nvPr/>
        </p:nvSpPr>
        <p:spPr>
          <a:xfrm rot="20880000">
            <a:off x="239125" y="4761880"/>
            <a:ext cx="1734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i="1" dirty="0">
                <a:latin typeface="Raleway" pitchFamily="2" charset="77"/>
              </a:rPr>
              <a:t>Ziua</a:t>
            </a:r>
            <a:r>
              <a:rPr lang="en-US" sz="2400" i="1" dirty="0">
                <a:latin typeface="Raleway" pitchFamily="2" charset="77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FFA44E-91EC-EB2C-1D2F-1CBC77DA6094}"/>
              </a:ext>
            </a:extLst>
          </p:cNvPr>
          <p:cNvSpPr txBox="1"/>
          <p:nvPr/>
        </p:nvSpPr>
        <p:spPr>
          <a:xfrm rot="20880000">
            <a:off x="191482" y="5322594"/>
            <a:ext cx="1959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i="1" dirty="0">
                <a:latin typeface="Raleway ExtraBold" pitchFamily="2" charset="77"/>
              </a:rPr>
              <a:t>Adevărul </a:t>
            </a:r>
            <a:endParaRPr lang="en-US" sz="2800" b="1" i="1" dirty="0">
              <a:latin typeface="Raleway Extra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FF5CD0-4667-C950-2B19-EDC8475F7C67}"/>
              </a:ext>
            </a:extLst>
          </p:cNvPr>
          <p:cNvSpPr txBox="1"/>
          <p:nvPr/>
        </p:nvSpPr>
        <p:spPr>
          <a:xfrm rot="20880000">
            <a:off x="469664" y="5895736"/>
            <a:ext cx="1802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i="1" dirty="0">
                <a:latin typeface="Raleway ExtraBold" pitchFamily="2" charset="77"/>
              </a:rPr>
              <a:t>Central</a:t>
            </a:r>
            <a:endParaRPr lang="en-US" sz="2800" b="1" i="1" dirty="0">
              <a:latin typeface="Raleway ExtraBold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838B67-9E9C-AD24-3806-4C8DD414D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492" y="4158808"/>
            <a:ext cx="2618542" cy="24841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54F732-7FE7-D691-8D3E-878D73628144}"/>
              </a:ext>
            </a:extLst>
          </p:cNvPr>
          <p:cNvSpPr/>
          <p:nvPr/>
        </p:nvSpPr>
        <p:spPr>
          <a:xfrm>
            <a:off x="807720" y="2372799"/>
            <a:ext cx="10357104" cy="87729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o-RO" sz="16600" cap="none" spc="-3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dist="101600" dir="3000000" algn="tl" rotWithShape="0">
                    <a:srgbClr val="000000">
                      <a:alpha val="40000"/>
                    </a:srgbClr>
                  </a:outerShdw>
                </a:effectLst>
                <a:latin typeface="Oswald Medium" pitchFamily="2" charset="77"/>
              </a:rPr>
              <a:t>Calea lui Dumnezeu</a:t>
            </a:r>
            <a:endParaRPr lang="en-US" sz="16600" cap="none" spc="-30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dist="101600" dir="3000000" algn="tl" rotWithShape="0">
                  <a:srgbClr val="000000">
                    <a:alpha val="40000"/>
                  </a:srgbClr>
                </a:outerShdw>
              </a:effectLst>
              <a:latin typeface="Oswald Medium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519D3-9A49-AB4D-8948-615E2F2DE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95" y="308872"/>
            <a:ext cx="805411" cy="75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303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96444C-9374-EFD1-40E8-6CE5DE871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11816D6-7BEF-C1C9-4BB4-0EC6E9882FB0}"/>
              </a:ext>
            </a:extLst>
          </p:cNvPr>
          <p:cNvSpPr/>
          <p:nvPr/>
        </p:nvSpPr>
        <p:spPr>
          <a:xfrm>
            <a:off x="-144780" y="436880"/>
            <a:ext cx="12481560" cy="5852160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39C43D-8E54-0502-C964-308BBABACC67}"/>
              </a:ext>
            </a:extLst>
          </p:cNvPr>
          <p:cNvSpPr txBox="1"/>
          <p:nvPr/>
        </p:nvSpPr>
        <p:spPr>
          <a:xfrm>
            <a:off x="836411" y="880676"/>
            <a:ext cx="10560326" cy="34163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o-RO" sz="5400" b="1" noProof="0" dirty="0">
                <a:solidFill>
                  <a:schemeClr val="bg1"/>
                </a:solidFill>
                <a:latin typeface="+mj-lt"/>
              </a:rPr>
              <a:t>„Dar acum, în Hristos Isus, </a:t>
            </a:r>
            <a:br>
              <a:rPr lang="ro-RO" sz="5400" b="1" noProof="0" dirty="0">
                <a:solidFill>
                  <a:schemeClr val="bg1"/>
                </a:solidFill>
                <a:latin typeface="+mj-lt"/>
              </a:rPr>
            </a:br>
            <a:r>
              <a:rPr lang="ro-RO" sz="5400" b="1" noProof="0" dirty="0">
                <a:solidFill>
                  <a:schemeClr val="bg1"/>
                </a:solidFill>
                <a:latin typeface="+mj-lt"/>
              </a:rPr>
              <a:t>voi care odinioară </a:t>
            </a:r>
            <a:r>
              <a:rPr lang="ro-RO" sz="5400" b="1" dirty="0">
                <a:solidFill>
                  <a:schemeClr val="bg1"/>
                </a:solidFill>
                <a:latin typeface="+mj-lt"/>
              </a:rPr>
              <a:t>erați depărtați, ați fost apropiați </a:t>
            </a:r>
            <a:br>
              <a:rPr lang="ro-RO" sz="5400" b="1" dirty="0">
                <a:solidFill>
                  <a:schemeClr val="bg1"/>
                </a:solidFill>
                <a:latin typeface="+mj-lt"/>
              </a:rPr>
            </a:br>
            <a:r>
              <a:rPr lang="ro-RO" sz="5400" b="1" dirty="0">
                <a:solidFill>
                  <a:schemeClr val="bg1"/>
                </a:solidFill>
                <a:latin typeface="+mj-lt"/>
              </a:rPr>
              <a:t>prin sângele lui Hristos.“</a:t>
            </a:r>
            <a:r>
              <a:rPr lang="ro-RO" sz="5400" b="1" noProof="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6A669-5BCC-6037-B7CF-4A19671C53D5}"/>
              </a:ext>
            </a:extLst>
          </p:cNvPr>
          <p:cNvSpPr txBox="1"/>
          <p:nvPr/>
        </p:nvSpPr>
        <p:spPr>
          <a:xfrm>
            <a:off x="4276344" y="6029980"/>
            <a:ext cx="3639312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E</a:t>
            </a:r>
            <a:r>
              <a:rPr lang="ro-RO" sz="2800" dirty="0" err="1"/>
              <a:t>feseni</a:t>
            </a:r>
            <a:r>
              <a:rPr lang="en-US" sz="2800" dirty="0"/>
              <a:t> 2:13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65FC2-F876-E7B8-D060-F0B965A34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294" y="61870"/>
            <a:ext cx="805411" cy="75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E43F58-7FC3-FFEC-3031-6AECD76167F9}"/>
              </a:ext>
            </a:extLst>
          </p:cNvPr>
          <p:cNvSpPr txBox="1"/>
          <p:nvPr/>
        </p:nvSpPr>
        <p:spPr>
          <a:xfrm>
            <a:off x="140254" y="6383923"/>
            <a:ext cx="230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ZIUA</a:t>
            </a:r>
            <a:r>
              <a:rPr lang="en-US" sz="1600" dirty="0">
                <a:solidFill>
                  <a:schemeClr val="bg1"/>
                </a:solidFill>
                <a:latin typeface="Oswald" pitchFamily="2" charset="77"/>
              </a:rPr>
              <a:t> 1 </a:t>
            </a:r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VERSET DE MEMORAT</a:t>
            </a:r>
            <a:endParaRPr lang="en-US" sz="1600" dirty="0">
              <a:solidFill>
                <a:schemeClr val="bg1"/>
              </a:solidFill>
              <a:latin typeface="Oswa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A5B3B7-73C0-3DC9-256E-00AC3132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2" t="40444" r="7146" b="21185"/>
          <a:stretch>
            <a:fillRect/>
          </a:stretch>
        </p:blipFill>
        <p:spPr>
          <a:xfrm>
            <a:off x="3698748" y="4402592"/>
            <a:ext cx="4835652" cy="1521792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3142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FC77DF-4582-E225-55B6-9660DBA55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3A461-E078-A6CB-D463-B1086B3957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385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9B2F21E-F416-FCAA-4FEE-5931FA044FF8}"/>
              </a:ext>
            </a:extLst>
          </p:cNvPr>
          <p:cNvSpPr/>
          <p:nvPr/>
        </p:nvSpPr>
        <p:spPr>
          <a:xfrm>
            <a:off x="660400" y="1409840"/>
            <a:ext cx="10871200" cy="4838560"/>
          </a:xfrm>
          <a:prstGeom prst="roundRect">
            <a:avLst>
              <a:gd name="adj" fmla="val 11970"/>
            </a:avLst>
          </a:prstGeom>
          <a:solidFill>
            <a:schemeClr val="accent6"/>
          </a:solidFill>
          <a:ln w="101600">
            <a:solidFill>
              <a:schemeClr val="bg1"/>
            </a:solidFill>
          </a:ln>
          <a:effectLst>
            <a:outerShdw blurRad="177800" sx="104000" sy="10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429ABD-36ED-C40C-3472-2BC4F433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518275"/>
            <a:ext cx="7823200" cy="1619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3CA79A-8113-0124-A49B-D5B55454D09F}"/>
              </a:ext>
            </a:extLst>
          </p:cNvPr>
          <p:cNvSpPr txBox="1"/>
          <p:nvPr/>
        </p:nvSpPr>
        <p:spPr>
          <a:xfrm>
            <a:off x="2870200" y="72404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 Black" pitchFamily="2" charset="77"/>
              </a:rPr>
              <a:t>Întrebarea zilei</a:t>
            </a:r>
            <a:endParaRPr kumimoji="0" lang="en-US" sz="4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 Black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E5FEF-A149-2C87-7CBF-F8E2856C5409}"/>
              </a:ext>
            </a:extLst>
          </p:cNvPr>
          <p:cNvSpPr txBox="1"/>
          <p:nvPr/>
        </p:nvSpPr>
        <p:spPr>
          <a:xfrm>
            <a:off x="1803581" y="2137821"/>
            <a:ext cx="81913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dirty="0"/>
              <a:t>Naaman a fost curățat de lepră, pentru că a ascultat de Dumnezeu și a împlinit porunca Lui; nu a fost altă cale pentru el. </a:t>
            </a:r>
          </a:p>
          <a:p>
            <a:r>
              <a:rPr lang="ro-RO" sz="3600" dirty="0"/>
              <a:t>Tu ce trebuie să faci ca să fii curățat de păcatul tău?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4D6377-6A4F-4940-A4B6-A993F7F03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800" y="2823613"/>
            <a:ext cx="2502081" cy="39200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FA8F0B-49A2-E1C5-5B50-4A54B2AF46CD}"/>
              </a:ext>
            </a:extLst>
          </p:cNvPr>
          <p:cNvSpPr txBox="1"/>
          <p:nvPr/>
        </p:nvSpPr>
        <p:spPr>
          <a:xfrm>
            <a:off x="5772958" y="6383923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ZIUA</a:t>
            </a:r>
            <a:r>
              <a:rPr lang="en-US" sz="1600" dirty="0">
                <a:solidFill>
                  <a:schemeClr val="bg1"/>
                </a:solidFill>
                <a:latin typeface="Oswald" pitchFamily="2" charset="77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28039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7AF550-AE08-0DAF-4AB5-00B331441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67A43B-8507-618A-EE7A-1969246887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385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3A3BF5C-F35E-31FF-45BE-76F029929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452" y="801501"/>
            <a:ext cx="8735364" cy="1310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67AD6-06A0-35FE-B719-3B67B7C95A22}"/>
              </a:ext>
            </a:extLst>
          </p:cNvPr>
          <p:cNvSpPr txBox="1"/>
          <p:nvPr/>
        </p:nvSpPr>
        <p:spPr>
          <a:xfrm>
            <a:off x="3620016" y="961641"/>
            <a:ext cx="62555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 Black" pitchFamily="2" charset="77"/>
              </a:rPr>
              <a:t>Punctaj total astăzi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 Black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5FE363-A5EE-CB8D-3A0F-090D8375BBB4}"/>
              </a:ext>
            </a:extLst>
          </p:cNvPr>
          <p:cNvSpPr/>
          <p:nvPr/>
        </p:nvSpPr>
        <p:spPr>
          <a:xfrm>
            <a:off x="4758978" y="4269708"/>
            <a:ext cx="2674043" cy="2676660"/>
          </a:xfrm>
          <a:prstGeom prst="rect">
            <a:avLst/>
          </a:prstGeom>
          <a:solidFill>
            <a:srgbClr val="FFB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1</a:t>
            </a:r>
            <a:endParaRPr lang="en-U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3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B091D5-D038-8EBA-D26D-1D9527F3F443}"/>
              </a:ext>
            </a:extLst>
          </p:cNvPr>
          <p:cNvSpPr/>
          <p:nvPr/>
        </p:nvSpPr>
        <p:spPr>
          <a:xfrm>
            <a:off x="1844962" y="4821226"/>
            <a:ext cx="2674043" cy="2125141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2</a:t>
            </a:r>
            <a:endParaRPr lang="en-U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2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D8D75E-3DC6-FD3C-1176-37AC56A5FEF2}"/>
              </a:ext>
            </a:extLst>
          </p:cNvPr>
          <p:cNvSpPr/>
          <p:nvPr/>
        </p:nvSpPr>
        <p:spPr>
          <a:xfrm>
            <a:off x="7667803" y="5309667"/>
            <a:ext cx="2674043" cy="1636699"/>
          </a:xfrm>
          <a:prstGeom prst="rect">
            <a:avLst/>
          </a:prstGeom>
          <a:solidFill>
            <a:srgbClr val="CD7F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3</a:t>
            </a:r>
            <a:endParaRPr lang="en-U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1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0174E9-586B-D962-A1AB-9FD4DAA4B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261" y="3270707"/>
            <a:ext cx="1849555" cy="1849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165DD5-B4E2-A6F4-BB07-A280B3778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206" y="2838245"/>
            <a:ext cx="1849555" cy="1849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3B745A-7062-ACE8-AF77-0484E9573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022" y="-1713841"/>
            <a:ext cx="1849555" cy="18495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FE4CEA-C7B6-7DE7-85E2-E0E5A3E66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222" y="2227818"/>
            <a:ext cx="1849555" cy="1849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4C7672-10D3-A671-8868-0256F8603B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022" y="215757"/>
            <a:ext cx="1849555" cy="18495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345C69-930A-6466-9124-CA2410DDCF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96022" y="2145355"/>
            <a:ext cx="1849555" cy="1849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E76656-45A0-A3AD-519D-F08CCC82ED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6022" y="4074953"/>
            <a:ext cx="1849555" cy="18495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06D1B1-A15D-9668-61AA-B4BD5B800A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6022" y="6004550"/>
            <a:ext cx="1849555" cy="184955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89B8CC64-D5E8-DAF6-536B-23B76BCDCA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977463">
            <a:off x="2725905" y="354993"/>
            <a:ext cx="1181492" cy="20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3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43E8DB-2469-8183-74B3-470A3D5D63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3" b="1923"/>
          <a:stretch/>
        </p:blipFill>
        <p:spPr>
          <a:xfrm>
            <a:off x="0" y="-1"/>
            <a:ext cx="12190802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D54DB6-39BD-38AD-3874-33858DB31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603" y="2554393"/>
            <a:ext cx="1739247" cy="3613770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0B72041A-47D0-061C-4879-8F2FA19B98C0}"/>
              </a:ext>
            </a:extLst>
          </p:cNvPr>
          <p:cNvSpPr/>
          <p:nvPr/>
        </p:nvSpPr>
        <p:spPr>
          <a:xfrm rot="15686518">
            <a:off x="5821981" y="-398102"/>
            <a:ext cx="973055" cy="3966576"/>
          </a:xfrm>
          <a:prstGeom prst="trapezoid">
            <a:avLst>
              <a:gd name="adj" fmla="val 28202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006006-5A64-8470-EC5B-04E9E1C922C3}"/>
              </a:ext>
            </a:extLst>
          </p:cNvPr>
          <p:cNvSpPr txBox="1">
            <a:spLocks/>
          </p:cNvSpPr>
          <p:nvPr/>
        </p:nvSpPr>
        <p:spPr>
          <a:xfrm rot="21052414">
            <a:off x="5480543" y="1128024"/>
            <a:ext cx="2734600" cy="8193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o-RO" sz="4000" b="1" i="1" dirty="0">
                <a:latin typeface="Montserrat ExtraBold" pitchFamily="2" charset="77"/>
              </a:rPr>
              <a:t>Ziua</a:t>
            </a:r>
            <a:r>
              <a:rPr lang="en-US" sz="4000" b="1" i="1" dirty="0">
                <a:latin typeface="Montserrat ExtraBold" pitchFamily="2" charset="77"/>
              </a:rPr>
              <a:t> </a:t>
            </a:r>
            <a:r>
              <a:rPr lang="ro-RO" sz="4000" b="1" i="1" dirty="0">
                <a:latin typeface="Montserrat ExtraBold" pitchFamily="2" charset="77"/>
              </a:rPr>
              <a:t>2</a:t>
            </a:r>
            <a:endParaRPr lang="en-US" sz="4000" b="1" i="1" dirty="0">
              <a:latin typeface="Montserrat ExtraBold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AA546E-3F9E-413C-3433-D54F24E92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17" y="252345"/>
            <a:ext cx="6767442" cy="38066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B680BF-55CA-2C59-156A-4754101D7C33}"/>
              </a:ext>
            </a:extLst>
          </p:cNvPr>
          <p:cNvSpPr txBox="1"/>
          <p:nvPr/>
        </p:nvSpPr>
        <p:spPr>
          <a:xfrm>
            <a:off x="77061" y="6569600"/>
            <a:ext cx="1128150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© 2025 CEF Europa.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Toate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drepturile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rezervate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Imagini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pentru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lecțiile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biblice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© CEF Inc.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Traducere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© 2026 AMEC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România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Titlul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original “One Way“</a:t>
            </a:r>
          </a:p>
        </p:txBody>
      </p:sp>
    </p:spTree>
    <p:extLst>
      <p:ext uri="{BB962C8B-B14F-4D97-AF65-F5344CB8AC3E}">
        <p14:creationId xmlns:p14="http://schemas.microsoft.com/office/powerpoint/2010/main" val="242356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248C8-FF14-5F0D-872A-6F3E26EFF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6AE2EB-6039-24BA-48A1-7DE331E8F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88" y="1378810"/>
            <a:ext cx="2430225" cy="5049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F80329-9E5E-632C-429A-51D8F6B6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676" y="2323510"/>
            <a:ext cx="3896868" cy="4053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ECA90-EDFC-D19E-6032-739C70B6F422}"/>
              </a:ext>
            </a:extLst>
          </p:cNvPr>
          <p:cNvSpPr txBox="1"/>
          <p:nvPr/>
        </p:nvSpPr>
        <p:spPr>
          <a:xfrm rot="21155427">
            <a:off x="3933049" y="4740470"/>
            <a:ext cx="4047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dirty="0"/>
              <a:t>Cu Felicia Fulger </a:t>
            </a:r>
            <a:endParaRPr lang="en-US" sz="2800" dirty="0"/>
          </a:p>
          <a:p>
            <a:pPr algn="ctr"/>
            <a:r>
              <a:rPr lang="ro-RO" sz="2800" dirty="0"/>
              <a:t>și</a:t>
            </a:r>
            <a:r>
              <a:rPr lang="en-US" sz="2800" dirty="0"/>
              <a:t> T</a:t>
            </a:r>
            <a:r>
              <a:rPr lang="ro-RO" sz="2800" dirty="0" err="1"/>
              <a:t>udor</a:t>
            </a:r>
            <a:r>
              <a:rPr lang="en-US" sz="2800" dirty="0"/>
              <a:t> Turbo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9D405A-D87A-53A3-1000-869CE5478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99" y="154813"/>
            <a:ext cx="2023718" cy="113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87E79-A7D4-6C90-1F79-4B0344F9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87564" y="723985"/>
            <a:ext cx="6724791" cy="47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30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E56A1-B0CD-669F-158F-34577FADA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416029-8E88-5EA4-5076-E453B1F575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3" b="1923"/>
          <a:stretch/>
        </p:blipFill>
        <p:spPr>
          <a:xfrm>
            <a:off x="0" y="-1"/>
            <a:ext cx="12190802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8160D6-BF66-3E62-7CCF-7B70181E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" y="151017"/>
            <a:ext cx="2023718" cy="113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2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4">
            <a:extLst>
              <a:ext uri="{FF2B5EF4-FFF2-40B4-BE49-F238E27FC236}">
                <a16:creationId xmlns:a16="http://schemas.microsoft.com/office/drawing/2014/main" id="{213895F1-1ED2-9A48-998F-A4DBFDCE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7AC7C8E0-D13F-AE4F-87DD-CA46CF3F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55D15A-623E-047E-0CF7-D2D811920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132979"/>
          </a:xfrm>
          <a:prstGeom prst="rect">
            <a:avLst/>
          </a:prstGeom>
        </p:spPr>
      </p:pic>
      <p:sp>
        <p:nvSpPr>
          <p:cNvPr id="14" name="Trapezoid 13">
            <a:extLst>
              <a:ext uri="{FF2B5EF4-FFF2-40B4-BE49-F238E27FC236}">
                <a16:creationId xmlns:a16="http://schemas.microsoft.com/office/drawing/2014/main" id="{8267C19B-2873-1BA2-EE11-4DE4D6EF2C1F}"/>
              </a:ext>
            </a:extLst>
          </p:cNvPr>
          <p:cNvSpPr/>
          <p:nvPr/>
        </p:nvSpPr>
        <p:spPr>
          <a:xfrm rot="15686518">
            <a:off x="5821981" y="-245702"/>
            <a:ext cx="973055" cy="3966576"/>
          </a:xfrm>
          <a:prstGeom prst="trapezoid">
            <a:avLst>
              <a:gd name="adj" fmla="val 28202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838D0-EDA5-AF0C-B905-632023D6E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52414">
            <a:off x="5409423" y="1280424"/>
            <a:ext cx="2734600" cy="819330"/>
          </a:xfrm>
        </p:spPr>
        <p:txBody>
          <a:bodyPr anchor="ctr">
            <a:normAutofit/>
          </a:bodyPr>
          <a:lstStyle/>
          <a:p>
            <a:pPr algn="r"/>
            <a:r>
              <a:rPr lang="ro-RO" sz="4000" b="1" i="1" dirty="0">
                <a:latin typeface="Montserrat ExtraBold" pitchFamily="2" charset="77"/>
              </a:rPr>
              <a:t>Ziua</a:t>
            </a:r>
            <a:r>
              <a:rPr lang="en-US" sz="4000" b="1" i="1" dirty="0">
                <a:latin typeface="Montserrat ExtraBold" pitchFamily="2" charset="77"/>
              </a:rPr>
              <a:t>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BCFEFA-ED8A-FFA3-C4AD-E2A3FDD75596}"/>
              </a:ext>
            </a:extLst>
          </p:cNvPr>
          <p:cNvSpPr txBox="1"/>
          <p:nvPr/>
        </p:nvSpPr>
        <p:spPr>
          <a:xfrm>
            <a:off x="77061" y="6569600"/>
            <a:ext cx="1128150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© 2025 CEF Europa.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Toate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drepturile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rezervate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Imagini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pentru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lecțiile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biblice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© CEF Inc.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Traducere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© 2026 AMEC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România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Titlul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original “One Way“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34748-F375-AF6F-F1DF-24693FEBA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17" y="252345"/>
            <a:ext cx="6767442" cy="38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23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3">
            <a:extLst>
              <a:ext uri="{FF2B5EF4-FFF2-40B4-BE49-F238E27FC236}">
                <a16:creationId xmlns:a16="http://schemas.microsoft.com/office/drawing/2014/main" id="{ED76B87A-848A-3D4B-9DB6-4DD8C73B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3">
            <a:extLst>
              <a:ext uri="{FF2B5EF4-FFF2-40B4-BE49-F238E27FC236}">
                <a16:creationId xmlns:a16="http://schemas.microsoft.com/office/drawing/2014/main" id="{B748190D-7485-9A49-B2FF-55CFE95F7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0">
            <a:extLst>
              <a:ext uri="{FF2B5EF4-FFF2-40B4-BE49-F238E27FC236}">
                <a16:creationId xmlns:a16="http://schemas.microsoft.com/office/drawing/2014/main" id="{8286B9BB-FEF4-6C45-B2C5-034F93900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88890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0">
            <a:extLst>
              <a:ext uri="{FF2B5EF4-FFF2-40B4-BE49-F238E27FC236}">
                <a16:creationId xmlns:a16="http://schemas.microsoft.com/office/drawing/2014/main" id="{8286B9BB-FEF4-6C45-B2C5-034F93900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30046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D5789E-087B-0FE0-6582-856828192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95C4CC-47F3-C533-D787-F9B19DFD2B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923" b="1923"/>
          <a:stretch/>
        </p:blipFill>
        <p:spPr>
          <a:xfrm>
            <a:off x="0" y="-1"/>
            <a:ext cx="12190802" cy="68580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8818BE7-BCBF-8269-AFFF-47F4555853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1684" y="4556760"/>
            <a:ext cx="2592895" cy="2054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4C617-4E35-76E1-9A46-E5F91EC2A379}"/>
              </a:ext>
            </a:extLst>
          </p:cNvPr>
          <p:cNvSpPr txBox="1"/>
          <p:nvPr/>
        </p:nvSpPr>
        <p:spPr>
          <a:xfrm rot="20880000">
            <a:off x="239125" y="4761880"/>
            <a:ext cx="1734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i="1" dirty="0">
                <a:latin typeface="Raleway" pitchFamily="2" charset="77"/>
              </a:rPr>
              <a:t>Ziua</a:t>
            </a:r>
            <a:r>
              <a:rPr lang="en-US" sz="2400" i="1" dirty="0">
                <a:latin typeface="Raleway" pitchFamily="2" charset="77"/>
              </a:rPr>
              <a:t>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8BAEE8-5534-20AC-CCB4-1E87A77A2F02}"/>
              </a:ext>
            </a:extLst>
          </p:cNvPr>
          <p:cNvSpPr txBox="1"/>
          <p:nvPr/>
        </p:nvSpPr>
        <p:spPr>
          <a:xfrm rot="20880000">
            <a:off x="255048" y="5317627"/>
            <a:ext cx="1959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i="1" dirty="0">
                <a:latin typeface="Raleway ExtraBold" pitchFamily="2" charset="77"/>
              </a:rPr>
              <a:t>Adevărul</a:t>
            </a:r>
            <a:endParaRPr lang="en-US" sz="2800" b="1" i="1" dirty="0">
              <a:latin typeface="Raleway Extra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4BC88-A27C-D381-99F1-BE36E9B58AA1}"/>
              </a:ext>
            </a:extLst>
          </p:cNvPr>
          <p:cNvSpPr txBox="1"/>
          <p:nvPr/>
        </p:nvSpPr>
        <p:spPr>
          <a:xfrm rot="20880000">
            <a:off x="469664" y="5895736"/>
            <a:ext cx="1802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i="1" dirty="0">
                <a:latin typeface="Raleway ExtraBold" pitchFamily="2" charset="77"/>
              </a:rPr>
              <a:t>Central</a:t>
            </a:r>
            <a:endParaRPr lang="en-US" sz="2800" b="1" i="1" dirty="0">
              <a:latin typeface="Raleway ExtraBold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9DC39C-A4C2-40F3-CE7B-C3D14AFD6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52769" y="3638678"/>
            <a:ext cx="3261755" cy="2961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4E35E3-0716-E87B-EC63-B5F73A96675A}"/>
              </a:ext>
            </a:extLst>
          </p:cNvPr>
          <p:cNvSpPr txBox="1"/>
          <p:nvPr/>
        </p:nvSpPr>
        <p:spPr>
          <a:xfrm>
            <a:off x="2407920" y="3219322"/>
            <a:ext cx="7376160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6600" b="1" dirty="0">
                <a:solidFill>
                  <a:schemeClr val="bg1"/>
                </a:solidFill>
                <a:effectLst>
                  <a:outerShdw blurRad="12700" dist="50800" dir="5400000" algn="ctr" rotWithShape="0">
                    <a:schemeClr val="tx2">
                      <a:alpha val="50000"/>
                    </a:schemeClr>
                  </a:outerShdw>
                </a:effectLst>
                <a:latin typeface="Montserrat ExtraBold" pitchFamily="2" charset="77"/>
              </a:rPr>
              <a:t>a pregătit </a:t>
            </a:r>
          </a:p>
          <a:p>
            <a:pPr algn="ctr">
              <a:lnSpc>
                <a:spcPct val="90000"/>
              </a:lnSpc>
            </a:pPr>
            <a:r>
              <a:rPr lang="ro-RO" sz="6600" b="1" dirty="0">
                <a:solidFill>
                  <a:schemeClr val="bg1"/>
                </a:solidFill>
                <a:effectLst>
                  <a:outerShdw blurRad="12700" dist="50800" dir="5400000" algn="ctr" rotWithShape="0">
                    <a:schemeClr val="tx2">
                      <a:alpha val="50000"/>
                    </a:schemeClr>
                  </a:outerShdw>
                </a:effectLst>
                <a:latin typeface="Montserrat ExtraBold" pitchFamily="2" charset="77"/>
              </a:rPr>
              <a:t>calea prin care să fii iertat</a:t>
            </a:r>
            <a:endParaRPr lang="en-US" sz="6600" b="1" dirty="0">
              <a:solidFill>
                <a:schemeClr val="bg1"/>
              </a:solidFill>
              <a:effectLst>
                <a:outerShdw blurRad="12700" dist="50800" dir="5400000" algn="ctr" rotWithShape="0">
                  <a:schemeClr val="tx2">
                    <a:alpha val="50000"/>
                  </a:schemeClr>
                </a:outerShdw>
              </a:effectLst>
              <a:latin typeface="Montserrat ExtraBold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62CCCD-E894-0679-0B6B-D99E65B39617}"/>
              </a:ext>
            </a:extLst>
          </p:cNvPr>
          <p:cNvSpPr/>
          <p:nvPr/>
        </p:nvSpPr>
        <p:spPr>
          <a:xfrm>
            <a:off x="807720" y="2472092"/>
            <a:ext cx="10357104" cy="6735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o-RO" sz="16600" cap="none" spc="-3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dist="101600" dir="3000000" algn="tl" rotWithShape="0">
                    <a:srgbClr val="000000">
                      <a:alpha val="40000"/>
                    </a:srgbClr>
                  </a:outerShdw>
                </a:effectLst>
                <a:latin typeface="Oswald Medium" pitchFamily="2" charset="77"/>
              </a:rPr>
              <a:t>Domnul Isus</a:t>
            </a:r>
            <a:endParaRPr lang="en-US" sz="16600" cap="none" spc="-30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dist="101600" dir="3000000" algn="tl" rotWithShape="0">
                  <a:srgbClr val="000000">
                    <a:alpha val="40000"/>
                  </a:srgbClr>
                </a:outerShdw>
              </a:effectLst>
              <a:latin typeface="Oswald Medium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6FC83-7F03-468B-03DA-FB09B6197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990" y="303706"/>
            <a:ext cx="805411" cy="75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3190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C9CEC2-06F6-D990-62B2-DBC93E7A0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0E685C-4AD6-9DF0-F6C6-1DA7984B4476}"/>
              </a:ext>
            </a:extLst>
          </p:cNvPr>
          <p:cNvSpPr/>
          <p:nvPr/>
        </p:nvSpPr>
        <p:spPr>
          <a:xfrm>
            <a:off x="-146304" y="1070421"/>
            <a:ext cx="12481560" cy="4668660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76F4B1-2C62-4164-8A11-241664AEC317}"/>
              </a:ext>
            </a:extLst>
          </p:cNvPr>
          <p:cNvSpPr txBox="1"/>
          <p:nvPr/>
        </p:nvSpPr>
        <p:spPr>
          <a:xfrm>
            <a:off x="961644" y="1768020"/>
            <a:ext cx="10265664" cy="34163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o-RO" sz="5400" b="1" noProof="0" dirty="0">
                <a:solidFill>
                  <a:schemeClr val="bg1"/>
                </a:solidFill>
                <a:latin typeface="+mj-lt"/>
              </a:rPr>
              <a:t>„În El avem răscumpărarea, </a:t>
            </a:r>
            <a:br>
              <a:rPr lang="ro-RO" sz="5400" b="1" noProof="0" dirty="0">
                <a:solidFill>
                  <a:schemeClr val="bg1"/>
                </a:solidFill>
                <a:latin typeface="+mj-lt"/>
              </a:rPr>
            </a:br>
            <a:r>
              <a:rPr lang="ro-RO" sz="5400" b="1" noProof="0" dirty="0">
                <a:solidFill>
                  <a:schemeClr val="bg1"/>
                </a:solidFill>
                <a:latin typeface="+mj-lt"/>
              </a:rPr>
              <a:t>prin sângele Lui, iertarea păcatelor, după </a:t>
            </a:r>
            <a:r>
              <a:rPr lang="ro-RO" sz="5400" b="1" noProof="0" dirty="0" err="1">
                <a:solidFill>
                  <a:schemeClr val="bg1"/>
                </a:solidFill>
                <a:latin typeface="+mj-lt"/>
              </a:rPr>
              <a:t>bogăţiile</a:t>
            </a:r>
            <a:r>
              <a:rPr lang="ro-RO" sz="5400" b="1" noProof="0" dirty="0">
                <a:solidFill>
                  <a:schemeClr val="bg1"/>
                </a:solidFill>
                <a:latin typeface="+mj-lt"/>
              </a:rPr>
              <a:t> harului Său.“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60707-58FB-DBA5-C1F6-7BE837E9C01C}"/>
              </a:ext>
            </a:extLst>
          </p:cNvPr>
          <p:cNvSpPr txBox="1"/>
          <p:nvPr/>
        </p:nvSpPr>
        <p:spPr>
          <a:xfrm>
            <a:off x="4276344" y="5568911"/>
            <a:ext cx="3639312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E</a:t>
            </a:r>
            <a:r>
              <a:rPr lang="ro-RO" sz="2800" dirty="0" err="1"/>
              <a:t>feseni</a:t>
            </a:r>
            <a:r>
              <a:rPr lang="en-US" sz="2800" dirty="0"/>
              <a:t> 1:7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94E21-D3D6-62A3-E9DC-6B24A10C2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349" y="456018"/>
            <a:ext cx="805411" cy="75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0B9269-D852-8A3E-28A9-D54949F1B7E5}"/>
              </a:ext>
            </a:extLst>
          </p:cNvPr>
          <p:cNvSpPr txBox="1"/>
          <p:nvPr/>
        </p:nvSpPr>
        <p:spPr>
          <a:xfrm>
            <a:off x="140254" y="6383923"/>
            <a:ext cx="232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ZIUA</a:t>
            </a:r>
            <a:r>
              <a:rPr lang="en-US" sz="1600" dirty="0">
                <a:solidFill>
                  <a:schemeClr val="bg1"/>
                </a:solidFill>
                <a:latin typeface="Oswald" pitchFamily="2" charset="77"/>
              </a:rPr>
              <a:t> 2 </a:t>
            </a:r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VERSET DE MEMORAT</a:t>
            </a:r>
            <a:endParaRPr lang="en-US" sz="1600" dirty="0">
              <a:solidFill>
                <a:schemeClr val="bg1"/>
              </a:solidFill>
              <a:latin typeface="Oswa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11230-23E0-B79B-D7FF-81DB04A5A5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6317"/>
          <a:stretch>
            <a:fillRect/>
          </a:stretch>
        </p:blipFill>
        <p:spPr>
          <a:xfrm flipH="1">
            <a:off x="10103273" y="-1"/>
            <a:ext cx="2088727" cy="204746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45568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5B84AD-A7B5-FDB7-7203-4E57BFF5C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3826F1-FABE-83B5-C017-B5EA584F8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696"/>
            <a:ext cx="12192000" cy="69076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7727F11-667B-98C6-E723-2700EEC6D0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9105" y="4556760"/>
            <a:ext cx="2592895" cy="2054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6C6408-A6A3-CA28-C1EB-9E48241AE357}"/>
              </a:ext>
            </a:extLst>
          </p:cNvPr>
          <p:cNvSpPr txBox="1"/>
          <p:nvPr/>
        </p:nvSpPr>
        <p:spPr>
          <a:xfrm rot="20880000">
            <a:off x="9899914" y="4761880"/>
            <a:ext cx="1734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i="1" dirty="0">
                <a:latin typeface="Raleway" pitchFamily="2" charset="77"/>
              </a:rPr>
              <a:t>Ziua</a:t>
            </a:r>
            <a:r>
              <a:rPr lang="en-US" sz="2400" i="1" dirty="0">
                <a:latin typeface="Raleway" pitchFamily="2" charset="77"/>
              </a:rPr>
              <a:t>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4B7292-B3DC-146B-267D-7C7FC02D799F}"/>
              </a:ext>
            </a:extLst>
          </p:cNvPr>
          <p:cNvSpPr txBox="1"/>
          <p:nvPr/>
        </p:nvSpPr>
        <p:spPr>
          <a:xfrm rot="20880000">
            <a:off x="9511843" y="5307853"/>
            <a:ext cx="2761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1" dirty="0">
                <a:latin typeface="Raleway ExtraBold" pitchFamily="2" charset="77"/>
              </a:rPr>
              <a:t>Calea </a:t>
            </a:r>
            <a:r>
              <a:rPr lang="en-GB" sz="2800" b="1" i="1" dirty="0" err="1">
                <a:latin typeface="Raleway ExtraBold" pitchFamily="2" charset="77"/>
              </a:rPr>
              <a:t>ce</a:t>
            </a:r>
            <a:r>
              <a:rPr lang="en-GB" sz="2800" b="1" i="1" dirty="0">
                <a:latin typeface="Raleway ExtraBold" pitchFamily="2" charset="77"/>
              </a:rPr>
              <a:t> </a:t>
            </a:r>
            <a:r>
              <a:rPr lang="en-GB" sz="2800" b="1" i="1" dirty="0" err="1">
                <a:latin typeface="Raleway ExtraBold" pitchFamily="2" charset="77"/>
              </a:rPr>
              <a:t>duce</a:t>
            </a:r>
            <a:endParaRPr lang="en-US" sz="2800" b="1" i="1" dirty="0">
              <a:latin typeface="Raleway Extra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E2CFEA-540C-FF6C-030C-7FE007AF74EF}"/>
              </a:ext>
            </a:extLst>
          </p:cNvPr>
          <p:cNvSpPr txBox="1"/>
          <p:nvPr/>
        </p:nvSpPr>
        <p:spPr>
          <a:xfrm rot="20880000">
            <a:off x="10130453" y="5926513"/>
            <a:ext cx="1802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latin typeface="Raleway" pitchFamily="2" charset="0"/>
              </a:rPr>
              <a:t>C</a:t>
            </a:r>
            <a:r>
              <a:rPr lang="ro-RO" sz="2400" i="1" dirty="0" err="1">
                <a:latin typeface="Raleway" pitchFamily="2" charset="0"/>
              </a:rPr>
              <a:t>ântare</a:t>
            </a:r>
            <a:endParaRPr lang="en-US" sz="2400" i="1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553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C490DC-A12E-B52F-2A3B-BECB61103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2D5C41-E9E8-E067-6EC5-DC124EA15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9757"/>
            <a:ext cx="12192000" cy="68977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DA45751-FAB3-E00F-D530-FD4198166B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9105" y="4556760"/>
            <a:ext cx="2592895" cy="2054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11BFD7-2E1B-BD65-3757-22E0917216B0}"/>
              </a:ext>
            </a:extLst>
          </p:cNvPr>
          <p:cNvSpPr txBox="1"/>
          <p:nvPr/>
        </p:nvSpPr>
        <p:spPr>
          <a:xfrm rot="20880000">
            <a:off x="9899914" y="4761880"/>
            <a:ext cx="1734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i="1" dirty="0">
                <a:latin typeface="Raleway" pitchFamily="2" charset="77"/>
              </a:rPr>
              <a:t>Ziua</a:t>
            </a:r>
            <a:r>
              <a:rPr lang="en-US" sz="2400" i="1" dirty="0">
                <a:latin typeface="Raleway" pitchFamily="2" charset="77"/>
              </a:rPr>
              <a:t>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BCB252-C51B-1E09-349F-678AD7B62511}"/>
              </a:ext>
            </a:extLst>
          </p:cNvPr>
          <p:cNvSpPr txBox="1"/>
          <p:nvPr/>
        </p:nvSpPr>
        <p:spPr>
          <a:xfrm rot="20880000">
            <a:off x="9511843" y="5307853"/>
            <a:ext cx="2761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1" dirty="0">
                <a:latin typeface="Raleway ExtraBold" pitchFamily="2" charset="77"/>
              </a:rPr>
              <a:t>Calea </a:t>
            </a:r>
            <a:r>
              <a:rPr lang="en-GB" sz="2800" b="1" i="1" dirty="0" err="1">
                <a:latin typeface="Raleway ExtraBold" pitchFamily="2" charset="77"/>
              </a:rPr>
              <a:t>ce</a:t>
            </a:r>
            <a:r>
              <a:rPr lang="en-GB" sz="2800" b="1" i="1" dirty="0">
                <a:latin typeface="Raleway ExtraBold" pitchFamily="2" charset="77"/>
              </a:rPr>
              <a:t> </a:t>
            </a:r>
            <a:r>
              <a:rPr lang="en-GB" sz="2800" b="1" i="1" dirty="0" err="1">
                <a:latin typeface="Raleway ExtraBold" pitchFamily="2" charset="77"/>
              </a:rPr>
              <a:t>duce</a:t>
            </a:r>
            <a:endParaRPr lang="en-US" sz="2800" b="1" i="1" dirty="0">
              <a:latin typeface="Raleway Extra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0A9FF3-8B2C-47B9-8D19-CCFB09C3823C}"/>
              </a:ext>
            </a:extLst>
          </p:cNvPr>
          <p:cNvSpPr txBox="1"/>
          <p:nvPr/>
        </p:nvSpPr>
        <p:spPr>
          <a:xfrm rot="20880000">
            <a:off x="10130453" y="5926513"/>
            <a:ext cx="1802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latin typeface="Raleway" pitchFamily="2" charset="0"/>
              </a:rPr>
              <a:t>C</a:t>
            </a:r>
            <a:r>
              <a:rPr lang="ro-RO" sz="2400" i="1" dirty="0" err="1">
                <a:latin typeface="Raleway" pitchFamily="2" charset="0"/>
              </a:rPr>
              <a:t>ântare</a:t>
            </a:r>
            <a:endParaRPr lang="en-US" sz="2400" i="1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48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42DAD-36A0-E907-EB5A-FF92DC767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892621-F832-02B0-DA8F-26AFC9BCDE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923" b="1923"/>
          <a:stretch/>
        </p:blipFill>
        <p:spPr>
          <a:xfrm>
            <a:off x="0" y="-1"/>
            <a:ext cx="12190802" cy="685800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239298-785E-EAD1-0E15-1BA383A6EACF}"/>
              </a:ext>
            </a:extLst>
          </p:cNvPr>
          <p:cNvSpPr/>
          <p:nvPr/>
        </p:nvSpPr>
        <p:spPr>
          <a:xfrm>
            <a:off x="660400" y="1409840"/>
            <a:ext cx="10871200" cy="4838560"/>
          </a:xfrm>
          <a:prstGeom prst="roundRect">
            <a:avLst>
              <a:gd name="adj" fmla="val 11970"/>
            </a:avLst>
          </a:prstGeom>
          <a:solidFill>
            <a:schemeClr val="accent6"/>
          </a:solidFill>
          <a:ln w="101600">
            <a:solidFill>
              <a:schemeClr val="bg1"/>
            </a:solidFill>
          </a:ln>
          <a:effectLst>
            <a:outerShdw blurRad="177800" sx="104000" sy="10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1B949C-7653-F7FB-DB82-18566816A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518275"/>
            <a:ext cx="7823200" cy="1619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383F25-6850-7E7A-5D34-BB296007C287}"/>
              </a:ext>
            </a:extLst>
          </p:cNvPr>
          <p:cNvSpPr txBox="1"/>
          <p:nvPr/>
        </p:nvSpPr>
        <p:spPr>
          <a:xfrm>
            <a:off x="2870200" y="72404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o-RO" sz="4800" b="1" dirty="0">
                <a:solidFill>
                  <a:schemeClr val="bg1"/>
                </a:solidFill>
                <a:latin typeface="Raleway Black" pitchFamily="2" charset="77"/>
              </a:rPr>
              <a:t>Întrebarea zilei</a:t>
            </a:r>
            <a:endParaRPr lang="en-US" sz="4800" b="1" dirty="0">
              <a:solidFill>
                <a:schemeClr val="bg1"/>
              </a:solidFill>
              <a:latin typeface="Raleway Black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CF35EC-F77D-545D-62BC-19712A433989}"/>
              </a:ext>
            </a:extLst>
          </p:cNvPr>
          <p:cNvSpPr txBox="1"/>
          <p:nvPr/>
        </p:nvSpPr>
        <p:spPr>
          <a:xfrm>
            <a:off x="3252086" y="2173938"/>
            <a:ext cx="8318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dirty="0"/>
              <a:t>Mai devreme sau mai târziu, </a:t>
            </a:r>
            <a:br>
              <a:rPr lang="ro-RO" sz="3600" dirty="0"/>
            </a:br>
            <a:r>
              <a:rPr lang="ro-RO" sz="3600" dirty="0"/>
              <a:t>păcatul aduce nefericire și te separă de Dumnezeu, așa cum s-a întâmplat în viața lui Cain. </a:t>
            </a:r>
            <a:br>
              <a:rPr lang="ro-RO" sz="3600" dirty="0"/>
            </a:br>
            <a:r>
              <a:rPr lang="ro-RO" sz="3600" dirty="0"/>
              <a:t>Poți să dai un exemplu din viața ta când ai făcut ceva greșit și ai fost nefericit?</a:t>
            </a:r>
            <a:endParaRPr lang="en-US" sz="3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037337-3AFD-B7EB-B854-F706A4A04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79" y="1884096"/>
            <a:ext cx="2976921" cy="49340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EC0F9E-9C69-1A99-93F6-6638773A2688}"/>
              </a:ext>
            </a:extLst>
          </p:cNvPr>
          <p:cNvSpPr txBox="1"/>
          <p:nvPr/>
        </p:nvSpPr>
        <p:spPr>
          <a:xfrm>
            <a:off x="5772958" y="6383923"/>
            <a:ext cx="67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ZIUA</a:t>
            </a:r>
            <a:r>
              <a:rPr lang="en-US" sz="1600" dirty="0">
                <a:solidFill>
                  <a:schemeClr val="bg1"/>
                </a:solidFill>
                <a:latin typeface="Oswald" pitchFamily="2" charset="77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75771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465DC-F2A9-9AC4-772F-AE29C0469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34563B-E6CE-2B65-1BB3-BDAAEA992F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923" b="1923"/>
          <a:stretch/>
        </p:blipFill>
        <p:spPr>
          <a:xfrm>
            <a:off x="0" y="-1"/>
            <a:ext cx="12190802" cy="68580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49F82BB-1C5B-A2D6-41B8-8DF0D9FA2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452" y="801501"/>
            <a:ext cx="8735364" cy="1310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7F2BE1-D5CF-E118-7709-F58F2361C43E}"/>
              </a:ext>
            </a:extLst>
          </p:cNvPr>
          <p:cNvSpPr txBox="1"/>
          <p:nvPr/>
        </p:nvSpPr>
        <p:spPr>
          <a:xfrm>
            <a:off x="3620016" y="961641"/>
            <a:ext cx="5286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o-RO" sz="4000" b="1" dirty="0">
                <a:solidFill>
                  <a:schemeClr val="bg1"/>
                </a:solidFill>
                <a:latin typeface="Raleway Black" pitchFamily="2" charset="77"/>
              </a:rPr>
              <a:t>Punctaj total astăzi</a:t>
            </a:r>
            <a:endParaRPr lang="en-US" sz="4000" b="1" dirty="0">
              <a:solidFill>
                <a:schemeClr val="bg1"/>
              </a:solidFill>
              <a:latin typeface="Raleway Black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3EDF24-FC09-B84F-4140-EEFA886FB6D7}"/>
              </a:ext>
            </a:extLst>
          </p:cNvPr>
          <p:cNvSpPr/>
          <p:nvPr/>
        </p:nvSpPr>
        <p:spPr>
          <a:xfrm>
            <a:off x="4758978" y="4269708"/>
            <a:ext cx="2674043" cy="2676660"/>
          </a:xfrm>
          <a:prstGeom prst="rect">
            <a:avLst/>
          </a:prstGeom>
          <a:solidFill>
            <a:srgbClr val="FFB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  Locul 1 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3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0C6EBC-A04C-0D68-0C26-8B80BD26698A}"/>
              </a:ext>
            </a:extLst>
          </p:cNvPr>
          <p:cNvSpPr/>
          <p:nvPr/>
        </p:nvSpPr>
        <p:spPr>
          <a:xfrm>
            <a:off x="1844962" y="4821226"/>
            <a:ext cx="2674043" cy="2125141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2</a:t>
            </a:r>
            <a:endParaRPr lang="en-U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2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39754E-F3EA-7538-B575-9EAB65CD2D04}"/>
              </a:ext>
            </a:extLst>
          </p:cNvPr>
          <p:cNvSpPr/>
          <p:nvPr/>
        </p:nvSpPr>
        <p:spPr>
          <a:xfrm>
            <a:off x="7667803" y="5309667"/>
            <a:ext cx="2674043" cy="1636699"/>
          </a:xfrm>
          <a:prstGeom prst="rect">
            <a:avLst/>
          </a:prstGeom>
          <a:solidFill>
            <a:srgbClr val="CD7F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3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1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67F273-7F0C-4FB9-8B6B-FBCC1FCB1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261" y="3270707"/>
            <a:ext cx="1849555" cy="1849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EBCAF6-BB04-6D53-A348-445FE32F2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206" y="2838245"/>
            <a:ext cx="1849555" cy="1849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F315EF-A4CF-9E7F-4376-801A0C6C1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022" y="-1713841"/>
            <a:ext cx="1849555" cy="18495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AE6B9B-0DCD-106E-19BA-217CABDC5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222" y="2227818"/>
            <a:ext cx="1849555" cy="1849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DB8044-D924-C472-EBC3-63F64E0F6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022" y="215757"/>
            <a:ext cx="1849555" cy="18495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00750E-0087-172D-975B-F55E80BFB0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96022" y="2145355"/>
            <a:ext cx="1849555" cy="1849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48B71-1E54-DB6A-44BB-D1799C85CC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6022" y="4074953"/>
            <a:ext cx="1849555" cy="18495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DF890D-DA97-B852-9BED-E2A6BDE73A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6022" y="6004550"/>
            <a:ext cx="1849555" cy="184955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559DDB6E-BAE3-10DD-FCC4-B5AEF0D7E1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977463">
            <a:off x="2725905" y="354993"/>
            <a:ext cx="1181492" cy="20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3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0E3B5-AA96-8AEB-0D15-74BA98226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86E72-A2AD-10FD-355C-DC919AC66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88" y="1378810"/>
            <a:ext cx="2430225" cy="5049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A5FDF5-01A7-1ADC-471F-F9C2D37AB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676" y="2323510"/>
            <a:ext cx="3896868" cy="4053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6C4638-1280-608D-6401-59B11B6914F4}"/>
              </a:ext>
            </a:extLst>
          </p:cNvPr>
          <p:cNvSpPr txBox="1"/>
          <p:nvPr/>
        </p:nvSpPr>
        <p:spPr>
          <a:xfrm rot="21155427">
            <a:off x="3933049" y="4740470"/>
            <a:ext cx="4047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dirty="0"/>
              <a:t>Cu Felicia Fulger </a:t>
            </a:r>
            <a:endParaRPr lang="en-US" sz="2800" dirty="0"/>
          </a:p>
          <a:p>
            <a:pPr algn="ctr"/>
            <a:r>
              <a:rPr lang="ro-RO" sz="2800" dirty="0"/>
              <a:t>și</a:t>
            </a:r>
            <a:r>
              <a:rPr lang="en-US" sz="2800" dirty="0"/>
              <a:t> T</a:t>
            </a:r>
            <a:r>
              <a:rPr lang="ro-RO" sz="2800" dirty="0" err="1"/>
              <a:t>udor</a:t>
            </a:r>
            <a:r>
              <a:rPr lang="en-US" sz="2800" dirty="0"/>
              <a:t> Turbo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8855B-A16F-E733-9A07-99E06EACB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21" y="240469"/>
            <a:ext cx="2023718" cy="1138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D70EFE-6221-BC9F-BBBB-4DACAB45C9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87564" y="723985"/>
            <a:ext cx="6724791" cy="47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75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CEB79-C260-C8BF-F5DC-C5B4C5DD2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DF392DE-8FDE-A4B0-C949-5618F03A98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1923" b="1923"/>
          <a:stretch/>
        </p:blipFill>
        <p:spPr>
          <a:xfrm>
            <a:off x="0" y="-1"/>
            <a:ext cx="12190802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E6656D-B559-105E-9946-F57FA28F0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2584" y="703669"/>
            <a:ext cx="9153144" cy="1056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BDD98D-9F1D-CBEE-9E13-A3318F2FD9B6}"/>
              </a:ext>
            </a:extLst>
          </p:cNvPr>
          <p:cNvSpPr txBox="1"/>
          <p:nvPr/>
        </p:nvSpPr>
        <p:spPr>
          <a:xfrm>
            <a:off x="-880087" y="816829"/>
            <a:ext cx="6872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3200" b="1" dirty="0">
                <a:latin typeface="Raleway Black" pitchFamily="2" charset="77"/>
              </a:rPr>
              <a:t>Totalul punctelor acumulate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aleway Black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5E5314-F202-8BD6-7FBD-476A9E2A7D40}"/>
              </a:ext>
            </a:extLst>
          </p:cNvPr>
          <p:cNvGrpSpPr/>
          <p:nvPr/>
        </p:nvGrpSpPr>
        <p:grpSpPr>
          <a:xfrm>
            <a:off x="6009871" y="331008"/>
            <a:ext cx="1335135" cy="1523253"/>
            <a:chOff x="6782362" y="172512"/>
            <a:chExt cx="1642310" cy="18737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C56C7B9-A804-26B0-6148-FEBA3291BAF6}"/>
                </a:ext>
              </a:extLst>
            </p:cNvPr>
            <p:cNvSpPr/>
            <p:nvPr/>
          </p:nvSpPr>
          <p:spPr>
            <a:xfrm>
              <a:off x="6782362" y="288211"/>
              <a:ext cx="1642310" cy="16423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B3170BF0-1361-04BA-6567-854841555E7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77463">
              <a:off x="7060500" y="172512"/>
              <a:ext cx="1086035" cy="1873709"/>
            </a:xfrm>
            <a:prstGeom prst="rect">
              <a:avLst/>
            </a:prstGeom>
          </p:spPr>
        </p:pic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3B24C5C-4C31-2A46-A2DA-E414D76209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350744"/>
              </p:ext>
            </p:extLst>
          </p:nvPr>
        </p:nvGraphicFramePr>
        <p:xfrm>
          <a:off x="237450" y="1993833"/>
          <a:ext cx="11710710" cy="4687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2456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categoryEl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E9F41-0226-FE6D-2352-F279049B5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2D10B-4ED2-93E4-A71D-460B725A3C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" b="1918"/>
          <a:stretch/>
        </p:blipFill>
        <p:spPr>
          <a:xfrm>
            <a:off x="0" y="-1"/>
            <a:ext cx="12189604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8F7E57-DB68-8B27-770F-562C16592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003" y="2216992"/>
            <a:ext cx="3331390" cy="3465132"/>
          </a:xfrm>
          <a:prstGeom prst="rect">
            <a:avLst/>
          </a:prstGeom>
        </p:spPr>
      </p:pic>
      <p:sp>
        <p:nvSpPr>
          <p:cNvPr id="13" name="Trapezoid 12">
            <a:extLst>
              <a:ext uri="{FF2B5EF4-FFF2-40B4-BE49-F238E27FC236}">
                <a16:creationId xmlns:a16="http://schemas.microsoft.com/office/drawing/2014/main" id="{12133D75-D164-D9A7-9677-B5BD3198B085}"/>
              </a:ext>
            </a:extLst>
          </p:cNvPr>
          <p:cNvSpPr/>
          <p:nvPr/>
        </p:nvSpPr>
        <p:spPr>
          <a:xfrm rot="15686518">
            <a:off x="5821981" y="-377782"/>
            <a:ext cx="973055" cy="3966576"/>
          </a:xfrm>
          <a:prstGeom prst="trapezoid">
            <a:avLst>
              <a:gd name="adj" fmla="val 28202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CFE217E-924C-2290-6781-CB7AF6E872ED}"/>
              </a:ext>
            </a:extLst>
          </p:cNvPr>
          <p:cNvSpPr txBox="1">
            <a:spLocks/>
          </p:cNvSpPr>
          <p:nvPr/>
        </p:nvSpPr>
        <p:spPr>
          <a:xfrm rot="21052414">
            <a:off x="5480543" y="1158504"/>
            <a:ext cx="2734600" cy="819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o-RO" sz="4000" b="1" i="1" dirty="0">
                <a:latin typeface="Montserrat ExtraBold" pitchFamily="2" charset="77"/>
              </a:rPr>
              <a:t>Ziua</a:t>
            </a:r>
            <a:r>
              <a:rPr lang="en-US" sz="4000" b="1" i="1" dirty="0">
                <a:latin typeface="Montserrat ExtraBold" pitchFamily="2" charset="77"/>
              </a:rPr>
              <a:t> </a:t>
            </a:r>
            <a:r>
              <a:rPr lang="ro-RO" sz="4000" b="1" i="1" dirty="0">
                <a:latin typeface="Montserrat ExtraBold" pitchFamily="2" charset="77"/>
              </a:rPr>
              <a:t>3</a:t>
            </a:r>
            <a:endParaRPr lang="en-US" sz="4000" b="1" i="1" dirty="0">
              <a:latin typeface="Montserrat ExtraBold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C5050E-B1A5-7E25-AAF2-B5C8511B2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17" y="252345"/>
            <a:ext cx="6767442" cy="38066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A79CF2-1720-81C4-9EEE-7E1BA1193834}"/>
              </a:ext>
            </a:extLst>
          </p:cNvPr>
          <p:cNvSpPr txBox="1"/>
          <p:nvPr/>
        </p:nvSpPr>
        <p:spPr>
          <a:xfrm>
            <a:off x="77061" y="6569600"/>
            <a:ext cx="1128150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© 2025 CEF Europa.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Toate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drepturile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rezervate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Imagini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pentru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lecțiile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biblice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© CEF Inc.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Traducere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© 2026 AMEC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România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Titlul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original “One Way“</a:t>
            </a:r>
          </a:p>
        </p:txBody>
      </p:sp>
    </p:spTree>
    <p:extLst>
      <p:ext uri="{BB962C8B-B14F-4D97-AF65-F5344CB8AC3E}">
        <p14:creationId xmlns:p14="http://schemas.microsoft.com/office/powerpoint/2010/main" val="1125530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92B61-0951-FF3D-18D3-A784103E9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A21F6-3AEF-65DD-9020-4D73FAFBA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88" y="1378810"/>
            <a:ext cx="2430225" cy="5049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CF7675-5DA8-A823-3E47-1B3D592E1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676" y="2323510"/>
            <a:ext cx="3896868" cy="4053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C942A-E65A-1AF0-ED60-294A1266B2E0}"/>
              </a:ext>
            </a:extLst>
          </p:cNvPr>
          <p:cNvSpPr txBox="1"/>
          <p:nvPr/>
        </p:nvSpPr>
        <p:spPr>
          <a:xfrm rot="21155427">
            <a:off x="3933049" y="4740470"/>
            <a:ext cx="4047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dirty="0"/>
              <a:t>Cu Felicia Fulger </a:t>
            </a:r>
            <a:endParaRPr lang="en-US" sz="2800" dirty="0"/>
          </a:p>
          <a:p>
            <a:pPr algn="ctr"/>
            <a:r>
              <a:rPr lang="ro-RO" sz="2800" dirty="0"/>
              <a:t>și</a:t>
            </a:r>
            <a:r>
              <a:rPr lang="en-US" sz="2800" dirty="0"/>
              <a:t> T</a:t>
            </a:r>
            <a:r>
              <a:rPr lang="ro-RO" sz="2800" dirty="0" err="1"/>
              <a:t>udor</a:t>
            </a:r>
            <a:r>
              <a:rPr lang="en-US" sz="2800" dirty="0"/>
              <a:t> Turbo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E98A22-5E77-EA24-79BB-4E0523D77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99" y="154813"/>
            <a:ext cx="2023718" cy="113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AA2AFD-A93C-DEE9-8224-5A3829938E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87564" y="723985"/>
            <a:ext cx="6724791" cy="47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12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13A29-51BF-1EAC-4DD3-D5559A7E2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C17EED-7B31-BE1A-7875-B3E0825138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" b="1918"/>
          <a:stretch/>
        </p:blipFill>
        <p:spPr>
          <a:xfrm>
            <a:off x="0" y="-1"/>
            <a:ext cx="12189604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C9080-3B53-2406-0A08-3A471B14C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" y="154813"/>
            <a:ext cx="2023718" cy="113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22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4">
            <a:extLst>
              <a:ext uri="{FF2B5EF4-FFF2-40B4-BE49-F238E27FC236}">
                <a16:creationId xmlns:a16="http://schemas.microsoft.com/office/drawing/2014/main" id="{16EE9BD9-28E0-1943-88E0-0E7711F5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3">
            <a:extLst>
              <a:ext uri="{FF2B5EF4-FFF2-40B4-BE49-F238E27FC236}">
                <a16:creationId xmlns:a16="http://schemas.microsoft.com/office/drawing/2014/main" id="{FA26AB5C-2B80-714E-9B5A-AB3ACF7B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3">
            <a:extLst>
              <a:ext uri="{FF2B5EF4-FFF2-40B4-BE49-F238E27FC236}">
                <a16:creationId xmlns:a16="http://schemas.microsoft.com/office/drawing/2014/main" id="{26DE8DB0-E64B-A246-AE78-E4DB4350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">
            <a:extLst>
              <a:ext uri="{FF2B5EF4-FFF2-40B4-BE49-F238E27FC236}">
                <a16:creationId xmlns:a16="http://schemas.microsoft.com/office/drawing/2014/main" id="{16AB15C4-4E77-144E-8FDA-FB8D97DA3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0">
            <a:extLst>
              <a:ext uri="{FF2B5EF4-FFF2-40B4-BE49-F238E27FC236}">
                <a16:creationId xmlns:a16="http://schemas.microsoft.com/office/drawing/2014/main" id="{746D16AC-750B-D948-B9B8-0708055E7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01883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0">
            <a:extLst>
              <a:ext uri="{FF2B5EF4-FFF2-40B4-BE49-F238E27FC236}">
                <a16:creationId xmlns:a16="http://schemas.microsoft.com/office/drawing/2014/main" id="{746D16AC-750B-D948-B9B8-0708055E7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57058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E56A1-B0CD-669F-158F-34577FADA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416029-8E88-5EA4-5076-E453B1F575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85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7C84B1-D963-6253-A0C8-9208D3C6F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" y="5582752"/>
            <a:ext cx="2023718" cy="113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53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90DED-FA93-8071-3306-499DB3782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75811-9C89-B28F-DF5E-A9AD9EB1D4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918" b="1918"/>
          <a:stretch/>
        </p:blipFill>
        <p:spPr>
          <a:xfrm>
            <a:off x="0" y="-1"/>
            <a:ext cx="12189604" cy="68580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E2F0110-8062-275B-6746-33973A987F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1684" y="4556760"/>
            <a:ext cx="2592895" cy="2054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4B06D-B57D-B05F-9FE8-A0AA7529F852}"/>
              </a:ext>
            </a:extLst>
          </p:cNvPr>
          <p:cNvSpPr txBox="1"/>
          <p:nvPr/>
        </p:nvSpPr>
        <p:spPr>
          <a:xfrm rot="20880000">
            <a:off x="239125" y="4761880"/>
            <a:ext cx="1734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i="1" dirty="0">
                <a:latin typeface="Raleway" pitchFamily="2" charset="77"/>
              </a:rPr>
              <a:t>Ziua</a:t>
            </a:r>
            <a:r>
              <a:rPr lang="en-US" sz="2400" i="1" dirty="0">
                <a:latin typeface="Raleway" pitchFamily="2" charset="77"/>
              </a:rPr>
              <a:t>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D92CBA-4864-705E-3C88-98BE7B734A6A}"/>
              </a:ext>
            </a:extLst>
          </p:cNvPr>
          <p:cNvSpPr txBox="1"/>
          <p:nvPr/>
        </p:nvSpPr>
        <p:spPr>
          <a:xfrm rot="20880000">
            <a:off x="210458" y="5322595"/>
            <a:ext cx="1959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i="1" dirty="0">
                <a:latin typeface="Raleway ExtraBold" pitchFamily="2" charset="77"/>
              </a:rPr>
              <a:t>Adevărul</a:t>
            </a:r>
            <a:endParaRPr lang="en-US" sz="2800" b="1" i="1" dirty="0">
              <a:latin typeface="Raleway Extra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6D2768-DD1A-65D9-596B-3F9E7419A08C}"/>
              </a:ext>
            </a:extLst>
          </p:cNvPr>
          <p:cNvSpPr txBox="1"/>
          <p:nvPr/>
        </p:nvSpPr>
        <p:spPr>
          <a:xfrm rot="20880000">
            <a:off x="469664" y="5895736"/>
            <a:ext cx="1802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i="1" dirty="0">
                <a:latin typeface="Raleway ExtraBold" pitchFamily="2" charset="77"/>
              </a:rPr>
              <a:t>Central</a:t>
            </a:r>
            <a:endParaRPr lang="en-US" sz="2800" b="1" i="1" dirty="0">
              <a:latin typeface="Raleway ExtraBold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2E5482-9CF7-BE50-F1F4-D9D84BA8F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930" y="3581567"/>
            <a:ext cx="2966987" cy="3086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2A797A-958C-BCFC-EC1F-A9E2177FB241}"/>
              </a:ext>
            </a:extLst>
          </p:cNvPr>
          <p:cNvSpPr txBox="1"/>
          <p:nvPr/>
        </p:nvSpPr>
        <p:spPr>
          <a:xfrm>
            <a:off x="2407920" y="3976204"/>
            <a:ext cx="737616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6600" b="1" dirty="0">
                <a:solidFill>
                  <a:schemeClr val="bg1"/>
                </a:solidFill>
                <a:effectLst>
                  <a:outerShdw blurRad="12700" dist="50800" dir="5400000" algn="ctr" rotWithShape="0">
                    <a:schemeClr val="tx2">
                      <a:alpha val="50000"/>
                    </a:schemeClr>
                  </a:outerShdw>
                </a:effectLst>
                <a:latin typeface="Montserrat ExtraBold" pitchFamily="2" charset="77"/>
              </a:rPr>
              <a:t>este milostiv</a:t>
            </a:r>
            <a:endParaRPr lang="en-US" sz="6600" b="1" dirty="0">
              <a:solidFill>
                <a:schemeClr val="bg1"/>
              </a:solidFill>
              <a:effectLst>
                <a:outerShdw blurRad="12700" dist="50800" dir="5400000" algn="ctr" rotWithShape="0">
                  <a:schemeClr val="tx2">
                    <a:alpha val="50000"/>
                  </a:schemeClr>
                </a:outerShdw>
              </a:effectLst>
              <a:latin typeface="Montserrat ExtraBold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41974-447B-F379-F2BB-EFA8D1041C70}"/>
              </a:ext>
            </a:extLst>
          </p:cNvPr>
          <p:cNvSpPr/>
          <p:nvPr/>
        </p:nvSpPr>
        <p:spPr>
          <a:xfrm>
            <a:off x="807720" y="3089820"/>
            <a:ext cx="10357104" cy="16838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o-RO" sz="16600" cap="none" spc="-3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dist="101600" dir="3000000" algn="tl" rotWithShape="0">
                    <a:srgbClr val="000000">
                      <a:alpha val="40000"/>
                    </a:srgbClr>
                  </a:outerShdw>
                </a:effectLst>
                <a:latin typeface="Oswald Medium" pitchFamily="2" charset="77"/>
              </a:rPr>
              <a:t>Dumnezeu</a:t>
            </a:r>
            <a:endParaRPr lang="en-US" sz="16600" cap="none" spc="-30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dist="101600" dir="3000000" algn="tl" rotWithShape="0">
                  <a:srgbClr val="000000">
                    <a:alpha val="40000"/>
                  </a:srgbClr>
                </a:outerShdw>
              </a:effectLst>
              <a:latin typeface="Oswald Medium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DCF598-0748-0381-BE41-6F3A19772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95" y="438557"/>
            <a:ext cx="805411" cy="75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727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455BB8-18F9-2347-5209-48F50A7F0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EFEBE-D67C-17F7-10C1-11233025F774}"/>
              </a:ext>
            </a:extLst>
          </p:cNvPr>
          <p:cNvSpPr/>
          <p:nvPr/>
        </p:nvSpPr>
        <p:spPr>
          <a:xfrm>
            <a:off x="-146304" y="1070421"/>
            <a:ext cx="12481560" cy="4668660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9E2A4-804F-1DB6-A7E7-2DCF9EF1BF02}"/>
              </a:ext>
            </a:extLst>
          </p:cNvPr>
          <p:cNvSpPr txBox="1"/>
          <p:nvPr/>
        </p:nvSpPr>
        <p:spPr>
          <a:xfrm>
            <a:off x="0" y="1755101"/>
            <a:ext cx="12192000" cy="34163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o-RO" sz="5400" b="1" dirty="0">
                <a:solidFill>
                  <a:schemeClr val="bg1"/>
                </a:solidFill>
                <a:latin typeface="+mj-lt"/>
              </a:rPr>
              <a:t>„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În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nimeni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altul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nu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este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mântuire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căci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nu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este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sub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cer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</a:t>
            </a:r>
            <a:br>
              <a:rPr lang="ro-RO" sz="5400" b="1" dirty="0">
                <a:solidFill>
                  <a:schemeClr val="bg1"/>
                </a:solidFill>
                <a:latin typeface="+mj-lt"/>
              </a:rPr>
            </a:b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niciun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alt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Nume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dat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oamenilor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</a:t>
            </a:r>
            <a:br>
              <a:rPr lang="ro-RO" sz="5400" b="1" dirty="0">
                <a:solidFill>
                  <a:schemeClr val="bg1"/>
                </a:solidFill>
                <a:latin typeface="+mj-lt"/>
              </a:rPr>
            </a:b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în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care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trebuie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să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fim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mântuiţi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.</a:t>
            </a:r>
            <a:r>
              <a:rPr lang="ro-RO" sz="5400" b="1" dirty="0">
                <a:solidFill>
                  <a:schemeClr val="bg1"/>
                </a:solidFill>
                <a:latin typeface="+mj-lt"/>
              </a:rPr>
              <a:t>“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3306C-8367-E90E-B573-E01E5F20D645}"/>
              </a:ext>
            </a:extLst>
          </p:cNvPr>
          <p:cNvSpPr txBox="1"/>
          <p:nvPr/>
        </p:nvSpPr>
        <p:spPr>
          <a:xfrm>
            <a:off x="3823208" y="5568911"/>
            <a:ext cx="4152392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ro-RO" sz="2800" dirty="0"/>
              <a:t>Faptele apostolilor</a:t>
            </a:r>
            <a:r>
              <a:rPr lang="en-US" sz="2800" dirty="0"/>
              <a:t> 4:12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4C468-B857-E460-B20A-2E1E2DCC7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295" y="443961"/>
            <a:ext cx="805411" cy="75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B0CE4B-C5C6-32BE-C8BD-4A10CFC99E94}"/>
              </a:ext>
            </a:extLst>
          </p:cNvPr>
          <p:cNvSpPr txBox="1"/>
          <p:nvPr/>
        </p:nvSpPr>
        <p:spPr>
          <a:xfrm>
            <a:off x="140254" y="6383923"/>
            <a:ext cx="232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ZIUA</a:t>
            </a:r>
            <a:r>
              <a:rPr lang="en-US" sz="1600" dirty="0">
                <a:solidFill>
                  <a:schemeClr val="bg1"/>
                </a:solidFill>
                <a:latin typeface="Oswald" pitchFamily="2" charset="77"/>
              </a:rPr>
              <a:t> 3 </a:t>
            </a:r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VERSET DE MEMORAT</a:t>
            </a:r>
            <a:endParaRPr lang="en-US" sz="1600" dirty="0">
              <a:solidFill>
                <a:schemeClr val="bg1"/>
              </a:solidFill>
              <a:latin typeface="Oswa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B5D4A-2F9F-F103-6B97-AF63451D5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429" y="234557"/>
            <a:ext cx="1762473" cy="257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59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8FE2A-2D79-DE22-BED3-BDDEC5A35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56CB4-0ADB-0A9C-002D-AF87D7C11E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4787"/>
            <a:ext cx="12192000" cy="68927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EC5D124-7CAC-2B3B-0A32-F1203192261D}"/>
              </a:ext>
            </a:extLst>
          </p:cNvPr>
          <p:cNvGrpSpPr/>
          <p:nvPr/>
        </p:nvGrpSpPr>
        <p:grpSpPr>
          <a:xfrm>
            <a:off x="-307308" y="134182"/>
            <a:ext cx="2495544" cy="1517508"/>
            <a:chOff x="-92232" y="5122389"/>
            <a:chExt cx="2761123" cy="167900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B4CA060-F0F2-6193-918F-76001FCD8D3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2179" y="5122389"/>
              <a:ext cx="2118598" cy="16790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FAFD8F-5F9C-2B9F-E8ED-3BCF13375B24}"/>
                </a:ext>
              </a:extLst>
            </p:cNvPr>
            <p:cNvSpPr txBox="1"/>
            <p:nvPr/>
          </p:nvSpPr>
          <p:spPr>
            <a:xfrm rot="20880000">
              <a:off x="295839" y="5268840"/>
              <a:ext cx="173445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o-RO" sz="2000" i="1" dirty="0">
                  <a:latin typeface="Raleway" pitchFamily="2" charset="77"/>
                </a:rPr>
                <a:t>Ziua</a:t>
              </a:r>
              <a:r>
                <a:rPr lang="en-US" sz="2000" i="1" dirty="0">
                  <a:latin typeface="Raleway" pitchFamily="2" charset="77"/>
                </a:rPr>
                <a:t> </a:t>
              </a:r>
              <a:r>
                <a:rPr lang="ro-RO" sz="2000" i="1" dirty="0">
                  <a:latin typeface="Raleway" pitchFamily="2" charset="77"/>
                </a:rPr>
                <a:t>3</a:t>
              </a:r>
              <a:endParaRPr lang="en-US" sz="2000" i="1" dirty="0">
                <a:latin typeface="Raleway" pitchFamily="2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F42B7C-6B1B-A723-7883-4CC430C62E8D}"/>
                </a:ext>
              </a:extLst>
            </p:cNvPr>
            <p:cNvSpPr txBox="1"/>
            <p:nvPr/>
          </p:nvSpPr>
          <p:spPr>
            <a:xfrm rot="20880000">
              <a:off x="-92232" y="5725804"/>
              <a:ext cx="2761123" cy="442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i="1" dirty="0">
                  <a:latin typeface="Raleway ExtraBold" pitchFamily="2" charset="77"/>
                </a:rPr>
                <a:t>Calea </a:t>
              </a:r>
              <a:r>
                <a:rPr lang="en-GB" sz="2000" b="1" i="1" dirty="0" err="1">
                  <a:latin typeface="Raleway ExtraBold" pitchFamily="2" charset="77"/>
                </a:rPr>
                <a:t>ce</a:t>
              </a:r>
              <a:r>
                <a:rPr lang="en-GB" sz="2000" b="1" i="1" dirty="0">
                  <a:latin typeface="Raleway ExtraBold" pitchFamily="2" charset="77"/>
                </a:rPr>
                <a:t> </a:t>
              </a:r>
              <a:r>
                <a:rPr lang="en-GB" sz="2000" b="1" i="1" dirty="0" err="1">
                  <a:latin typeface="Raleway ExtraBold" pitchFamily="2" charset="77"/>
                </a:rPr>
                <a:t>duce</a:t>
              </a:r>
              <a:endParaRPr lang="en-US" sz="2000" b="1" i="1" dirty="0">
                <a:latin typeface="Raleway ExtraBold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17A113-E699-FC84-F716-8AD053E37A74}"/>
                </a:ext>
              </a:extLst>
            </p:cNvPr>
            <p:cNvSpPr txBox="1"/>
            <p:nvPr/>
          </p:nvSpPr>
          <p:spPr>
            <a:xfrm rot="20880000">
              <a:off x="526378" y="6246578"/>
              <a:ext cx="18024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i="1" dirty="0">
                  <a:latin typeface="Raleway" pitchFamily="2" charset="0"/>
                </a:rPr>
                <a:t>C</a:t>
              </a:r>
              <a:r>
                <a:rPr lang="ro-RO" sz="2000" i="1" dirty="0" err="1">
                  <a:latin typeface="Raleway" pitchFamily="2" charset="0"/>
                </a:rPr>
                <a:t>ântare</a:t>
              </a:r>
              <a:endParaRPr lang="en-US" sz="2000" i="1" dirty="0">
                <a:latin typeface="Raleway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438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B8FC8F-9E65-15C7-5B51-790148ADA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5D4E73-5039-3155-A967-7DE679BCB8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9757"/>
            <a:ext cx="12192000" cy="6897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CAA4C27-8ED6-E1B2-B7CD-7925525AFEA0}"/>
              </a:ext>
            </a:extLst>
          </p:cNvPr>
          <p:cNvGrpSpPr/>
          <p:nvPr/>
        </p:nvGrpSpPr>
        <p:grpSpPr>
          <a:xfrm>
            <a:off x="-307308" y="134182"/>
            <a:ext cx="2495544" cy="1517508"/>
            <a:chOff x="-92232" y="5122389"/>
            <a:chExt cx="2761123" cy="167900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79F4F0B-F44F-1744-DA00-BB3C3E673E5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2179" y="5122389"/>
              <a:ext cx="2118598" cy="16790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6CD3E2-B8E8-F5F5-67B3-4D1BE38FF71F}"/>
                </a:ext>
              </a:extLst>
            </p:cNvPr>
            <p:cNvSpPr txBox="1"/>
            <p:nvPr/>
          </p:nvSpPr>
          <p:spPr>
            <a:xfrm rot="20880000">
              <a:off x="295839" y="5268840"/>
              <a:ext cx="173445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o-RO" sz="2000" i="1" dirty="0">
                  <a:latin typeface="Raleway" pitchFamily="2" charset="77"/>
                </a:rPr>
                <a:t>Ziua</a:t>
              </a:r>
              <a:r>
                <a:rPr lang="en-US" sz="2000" i="1" dirty="0">
                  <a:latin typeface="Raleway" pitchFamily="2" charset="77"/>
                </a:rPr>
                <a:t> </a:t>
              </a:r>
              <a:r>
                <a:rPr lang="ro-RO" sz="2000" i="1" dirty="0">
                  <a:latin typeface="Raleway" pitchFamily="2" charset="77"/>
                </a:rPr>
                <a:t>3</a:t>
              </a:r>
              <a:endParaRPr lang="en-US" sz="2000" i="1" dirty="0">
                <a:latin typeface="Raleway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3DDB68-2456-120F-A696-A5EF1457648A}"/>
                </a:ext>
              </a:extLst>
            </p:cNvPr>
            <p:cNvSpPr txBox="1"/>
            <p:nvPr/>
          </p:nvSpPr>
          <p:spPr>
            <a:xfrm rot="20880000">
              <a:off x="-92232" y="5725804"/>
              <a:ext cx="2761123" cy="442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i="1" dirty="0">
                  <a:latin typeface="Raleway ExtraBold" pitchFamily="2" charset="77"/>
                </a:rPr>
                <a:t>Calea </a:t>
              </a:r>
              <a:r>
                <a:rPr lang="en-GB" sz="2000" b="1" i="1" dirty="0" err="1">
                  <a:latin typeface="Raleway ExtraBold" pitchFamily="2" charset="77"/>
                </a:rPr>
                <a:t>ce</a:t>
              </a:r>
              <a:r>
                <a:rPr lang="en-GB" sz="2000" b="1" i="1" dirty="0">
                  <a:latin typeface="Raleway ExtraBold" pitchFamily="2" charset="77"/>
                </a:rPr>
                <a:t> </a:t>
              </a:r>
              <a:r>
                <a:rPr lang="en-GB" sz="2000" b="1" i="1" dirty="0" err="1">
                  <a:latin typeface="Raleway ExtraBold" pitchFamily="2" charset="77"/>
                </a:rPr>
                <a:t>duce</a:t>
              </a:r>
              <a:endParaRPr lang="en-US" sz="2000" b="1" i="1" dirty="0">
                <a:latin typeface="Raleway ExtraBold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F1DE33-A4E5-96F6-F909-50F68345B391}"/>
                </a:ext>
              </a:extLst>
            </p:cNvPr>
            <p:cNvSpPr txBox="1"/>
            <p:nvPr/>
          </p:nvSpPr>
          <p:spPr>
            <a:xfrm rot="20880000">
              <a:off x="526378" y="6246578"/>
              <a:ext cx="18024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i="1" dirty="0">
                  <a:latin typeface="Raleway" pitchFamily="2" charset="0"/>
                </a:rPr>
                <a:t>C</a:t>
              </a:r>
              <a:r>
                <a:rPr lang="ro-RO" sz="2000" i="1" dirty="0" err="1">
                  <a:latin typeface="Raleway" pitchFamily="2" charset="0"/>
                </a:rPr>
                <a:t>ântare</a:t>
              </a:r>
              <a:endParaRPr lang="en-US" sz="2000" i="1" dirty="0">
                <a:latin typeface="Raleway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3535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E882F4-62B0-1897-E958-0CDB1BE58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C48230-D7BE-58D6-9906-DB76304242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44726"/>
            <a:ext cx="12192000" cy="69027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5812E6-7C62-6907-E0A0-8EEBBDD9D6E4}"/>
              </a:ext>
            </a:extLst>
          </p:cNvPr>
          <p:cNvGrpSpPr/>
          <p:nvPr/>
        </p:nvGrpSpPr>
        <p:grpSpPr>
          <a:xfrm>
            <a:off x="-307308" y="134182"/>
            <a:ext cx="2495544" cy="1517508"/>
            <a:chOff x="-92232" y="5122389"/>
            <a:chExt cx="2761123" cy="167900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DDDB673-EC7A-56C9-E63C-1758D70444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2179" y="5122389"/>
              <a:ext cx="2118598" cy="16790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2E0F45-67DE-BC53-A785-E3F70DCFB7E3}"/>
                </a:ext>
              </a:extLst>
            </p:cNvPr>
            <p:cNvSpPr txBox="1"/>
            <p:nvPr/>
          </p:nvSpPr>
          <p:spPr>
            <a:xfrm rot="20880000">
              <a:off x="295839" y="5268840"/>
              <a:ext cx="173445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o-RO" sz="2000" i="1" dirty="0">
                  <a:latin typeface="Raleway" pitchFamily="2" charset="77"/>
                </a:rPr>
                <a:t>Ziua</a:t>
              </a:r>
              <a:r>
                <a:rPr lang="en-US" sz="2000" i="1" dirty="0">
                  <a:latin typeface="Raleway" pitchFamily="2" charset="77"/>
                </a:rPr>
                <a:t> </a:t>
              </a:r>
              <a:r>
                <a:rPr lang="ro-RO" sz="2000" i="1" dirty="0">
                  <a:latin typeface="Raleway" pitchFamily="2" charset="77"/>
                </a:rPr>
                <a:t>3</a:t>
              </a:r>
              <a:endParaRPr lang="en-US" sz="2000" i="1" dirty="0">
                <a:latin typeface="Raleway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264B03-B928-191F-6ABC-F7DF0DB179E9}"/>
                </a:ext>
              </a:extLst>
            </p:cNvPr>
            <p:cNvSpPr txBox="1"/>
            <p:nvPr/>
          </p:nvSpPr>
          <p:spPr>
            <a:xfrm rot="20880000">
              <a:off x="-92232" y="5725804"/>
              <a:ext cx="2761123" cy="442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i="1" dirty="0">
                  <a:latin typeface="Raleway ExtraBold" pitchFamily="2" charset="77"/>
                </a:rPr>
                <a:t>Calea </a:t>
              </a:r>
              <a:r>
                <a:rPr lang="en-GB" sz="2000" b="1" i="1" dirty="0" err="1">
                  <a:latin typeface="Raleway ExtraBold" pitchFamily="2" charset="77"/>
                </a:rPr>
                <a:t>ce</a:t>
              </a:r>
              <a:r>
                <a:rPr lang="en-GB" sz="2000" b="1" i="1" dirty="0">
                  <a:latin typeface="Raleway ExtraBold" pitchFamily="2" charset="77"/>
                </a:rPr>
                <a:t> </a:t>
              </a:r>
              <a:r>
                <a:rPr lang="en-GB" sz="2000" b="1" i="1" dirty="0" err="1">
                  <a:latin typeface="Raleway ExtraBold" pitchFamily="2" charset="77"/>
                </a:rPr>
                <a:t>duce</a:t>
              </a:r>
              <a:endParaRPr lang="en-US" sz="2000" b="1" i="1" dirty="0">
                <a:latin typeface="Raleway ExtraBold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E90729-3923-210D-0FA9-C6152EDD68F5}"/>
                </a:ext>
              </a:extLst>
            </p:cNvPr>
            <p:cNvSpPr txBox="1"/>
            <p:nvPr/>
          </p:nvSpPr>
          <p:spPr>
            <a:xfrm rot="20880000">
              <a:off x="526378" y="6246578"/>
              <a:ext cx="18024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i="1" dirty="0">
                  <a:latin typeface="Raleway" pitchFamily="2" charset="0"/>
                </a:rPr>
                <a:t>C</a:t>
              </a:r>
              <a:r>
                <a:rPr lang="ro-RO" sz="2000" i="1" dirty="0" err="1">
                  <a:latin typeface="Raleway" pitchFamily="2" charset="0"/>
                </a:rPr>
                <a:t>ântare</a:t>
              </a:r>
              <a:endParaRPr lang="en-US" sz="2000" i="1" dirty="0">
                <a:latin typeface="Raleway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416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0636D-F7D4-DD6B-A67A-0549C672E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A16441-7DE2-C899-0987-A718ADCE7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666"/>
            <a:ext cx="12192000" cy="691266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A140A8F-C4D5-3DD1-6A6A-F42C3BB8ABF0}"/>
              </a:ext>
            </a:extLst>
          </p:cNvPr>
          <p:cNvGrpSpPr/>
          <p:nvPr/>
        </p:nvGrpSpPr>
        <p:grpSpPr>
          <a:xfrm>
            <a:off x="-307308" y="134182"/>
            <a:ext cx="2495544" cy="1517508"/>
            <a:chOff x="-92232" y="5122389"/>
            <a:chExt cx="2761123" cy="167900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5B3E6DC-975B-1DEB-FDD4-65A912FC83E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2179" y="5122389"/>
              <a:ext cx="2118598" cy="16790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8E5A3C-A876-F66A-5F35-7BB6B8E510D4}"/>
                </a:ext>
              </a:extLst>
            </p:cNvPr>
            <p:cNvSpPr txBox="1"/>
            <p:nvPr/>
          </p:nvSpPr>
          <p:spPr>
            <a:xfrm rot="20880000">
              <a:off x="295839" y="5268840"/>
              <a:ext cx="173445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o-RO" sz="2000" i="1" dirty="0">
                  <a:latin typeface="Raleway" pitchFamily="2" charset="77"/>
                </a:rPr>
                <a:t>Ziua</a:t>
              </a:r>
              <a:r>
                <a:rPr lang="en-US" sz="2000" i="1" dirty="0">
                  <a:latin typeface="Raleway" pitchFamily="2" charset="77"/>
                </a:rPr>
                <a:t> </a:t>
              </a:r>
              <a:r>
                <a:rPr lang="ro-RO" sz="2000" i="1" dirty="0">
                  <a:latin typeface="Raleway" pitchFamily="2" charset="77"/>
                </a:rPr>
                <a:t>3</a:t>
              </a:r>
              <a:endParaRPr lang="en-US" sz="2000" i="1" dirty="0">
                <a:latin typeface="Raleway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4D8A40-FD22-CE21-F3FA-0CFBB5ED471F}"/>
                </a:ext>
              </a:extLst>
            </p:cNvPr>
            <p:cNvSpPr txBox="1"/>
            <p:nvPr/>
          </p:nvSpPr>
          <p:spPr>
            <a:xfrm rot="20880000">
              <a:off x="-92232" y="5725804"/>
              <a:ext cx="2761123" cy="442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i="1" dirty="0">
                  <a:latin typeface="Raleway ExtraBold" pitchFamily="2" charset="77"/>
                </a:rPr>
                <a:t>Calea </a:t>
              </a:r>
              <a:r>
                <a:rPr lang="en-GB" sz="2000" b="1" i="1" dirty="0" err="1">
                  <a:latin typeface="Raleway ExtraBold" pitchFamily="2" charset="77"/>
                </a:rPr>
                <a:t>ce</a:t>
              </a:r>
              <a:r>
                <a:rPr lang="en-GB" sz="2000" b="1" i="1" dirty="0">
                  <a:latin typeface="Raleway ExtraBold" pitchFamily="2" charset="77"/>
                </a:rPr>
                <a:t> </a:t>
              </a:r>
              <a:r>
                <a:rPr lang="en-GB" sz="2000" b="1" i="1" dirty="0" err="1">
                  <a:latin typeface="Raleway ExtraBold" pitchFamily="2" charset="77"/>
                </a:rPr>
                <a:t>duce</a:t>
              </a:r>
              <a:endParaRPr lang="en-US" sz="2000" b="1" i="1" dirty="0">
                <a:latin typeface="Raleway ExtraBold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48D79-A7FA-3D77-BBC0-5ACC7A02EAAB}"/>
                </a:ext>
              </a:extLst>
            </p:cNvPr>
            <p:cNvSpPr txBox="1"/>
            <p:nvPr/>
          </p:nvSpPr>
          <p:spPr>
            <a:xfrm rot="20880000">
              <a:off x="526378" y="6246578"/>
              <a:ext cx="18024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i="1" dirty="0">
                  <a:latin typeface="Raleway" pitchFamily="2" charset="0"/>
                </a:rPr>
                <a:t>C</a:t>
              </a:r>
              <a:r>
                <a:rPr lang="ro-RO" sz="2000" i="1" dirty="0" err="1">
                  <a:latin typeface="Raleway" pitchFamily="2" charset="0"/>
                </a:rPr>
                <a:t>ântare</a:t>
              </a:r>
              <a:endParaRPr lang="en-US" sz="2000" i="1" dirty="0">
                <a:latin typeface="Raleway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281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F50828-60A9-E181-1421-29E7E45DF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7B626E-4DED-E080-2254-D309E18CC7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74544"/>
            <a:ext cx="12192000" cy="69325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35487-DC20-85F1-88C1-2BC5BE9368D1}"/>
              </a:ext>
            </a:extLst>
          </p:cNvPr>
          <p:cNvGrpSpPr/>
          <p:nvPr/>
        </p:nvGrpSpPr>
        <p:grpSpPr>
          <a:xfrm>
            <a:off x="-307308" y="134182"/>
            <a:ext cx="2495544" cy="1517508"/>
            <a:chOff x="-92232" y="5122389"/>
            <a:chExt cx="2761123" cy="167900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2EEF74F-3422-31CB-F206-B0FDA71931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2179" y="5122389"/>
              <a:ext cx="2118598" cy="16790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75FBE3-1563-C780-307B-25A11F8E17AC}"/>
                </a:ext>
              </a:extLst>
            </p:cNvPr>
            <p:cNvSpPr txBox="1"/>
            <p:nvPr/>
          </p:nvSpPr>
          <p:spPr>
            <a:xfrm rot="20880000">
              <a:off x="295839" y="5268840"/>
              <a:ext cx="173445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o-RO" sz="2000" i="1" dirty="0">
                  <a:latin typeface="Raleway" pitchFamily="2" charset="77"/>
                </a:rPr>
                <a:t>Ziua</a:t>
              </a:r>
              <a:r>
                <a:rPr lang="en-US" sz="2000" i="1" dirty="0">
                  <a:latin typeface="Raleway" pitchFamily="2" charset="77"/>
                </a:rPr>
                <a:t> </a:t>
              </a:r>
              <a:r>
                <a:rPr lang="ro-RO" sz="2000" i="1" dirty="0">
                  <a:latin typeface="Raleway" pitchFamily="2" charset="77"/>
                </a:rPr>
                <a:t>3</a:t>
              </a:r>
              <a:endParaRPr lang="en-US" sz="2000" i="1" dirty="0">
                <a:latin typeface="Raleway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491B00-4118-2029-0A7F-63B1554A1A3D}"/>
                </a:ext>
              </a:extLst>
            </p:cNvPr>
            <p:cNvSpPr txBox="1"/>
            <p:nvPr/>
          </p:nvSpPr>
          <p:spPr>
            <a:xfrm rot="20880000">
              <a:off x="-92232" y="5725804"/>
              <a:ext cx="2761123" cy="442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i="1" dirty="0">
                  <a:latin typeface="Raleway ExtraBold" pitchFamily="2" charset="77"/>
                </a:rPr>
                <a:t>Calea </a:t>
              </a:r>
              <a:r>
                <a:rPr lang="en-GB" sz="2000" b="1" i="1" dirty="0" err="1">
                  <a:latin typeface="Raleway ExtraBold" pitchFamily="2" charset="77"/>
                </a:rPr>
                <a:t>ce</a:t>
              </a:r>
              <a:r>
                <a:rPr lang="en-GB" sz="2000" b="1" i="1" dirty="0">
                  <a:latin typeface="Raleway ExtraBold" pitchFamily="2" charset="77"/>
                </a:rPr>
                <a:t> </a:t>
              </a:r>
              <a:r>
                <a:rPr lang="en-GB" sz="2000" b="1" i="1" dirty="0" err="1">
                  <a:latin typeface="Raleway ExtraBold" pitchFamily="2" charset="77"/>
                </a:rPr>
                <a:t>duce</a:t>
              </a:r>
              <a:endParaRPr lang="en-US" sz="2000" b="1" i="1" dirty="0">
                <a:latin typeface="Raleway ExtraBold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C0AA16-6573-DC51-1B9A-BEA329953099}"/>
                </a:ext>
              </a:extLst>
            </p:cNvPr>
            <p:cNvSpPr txBox="1"/>
            <p:nvPr/>
          </p:nvSpPr>
          <p:spPr>
            <a:xfrm rot="20880000">
              <a:off x="526378" y="6246578"/>
              <a:ext cx="18024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i="1" dirty="0">
                  <a:latin typeface="Raleway" pitchFamily="2" charset="0"/>
                </a:rPr>
                <a:t>C</a:t>
              </a:r>
              <a:r>
                <a:rPr lang="ro-RO" sz="2000" i="1" dirty="0" err="1">
                  <a:latin typeface="Raleway" pitchFamily="2" charset="0"/>
                </a:rPr>
                <a:t>ântare</a:t>
              </a:r>
              <a:endParaRPr lang="en-US" sz="2000" i="1" dirty="0">
                <a:latin typeface="Raleway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538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70B67-AA74-C4BA-ABA8-F24812DE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3B89D1-B413-F916-C311-5E1E690C33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48454"/>
            <a:ext cx="12192000" cy="69064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566E74-F521-2C1B-F2B8-B2EBD8F15127}"/>
              </a:ext>
            </a:extLst>
          </p:cNvPr>
          <p:cNvGrpSpPr/>
          <p:nvPr/>
        </p:nvGrpSpPr>
        <p:grpSpPr>
          <a:xfrm>
            <a:off x="-307308" y="134182"/>
            <a:ext cx="2495544" cy="1517508"/>
            <a:chOff x="-92232" y="5122389"/>
            <a:chExt cx="2761123" cy="167900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1AA3049-71B8-741F-A335-81C406E675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2179" y="5122389"/>
              <a:ext cx="2118598" cy="16790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B44C94-FD1F-021A-16A8-FE6C515586E5}"/>
                </a:ext>
              </a:extLst>
            </p:cNvPr>
            <p:cNvSpPr txBox="1"/>
            <p:nvPr/>
          </p:nvSpPr>
          <p:spPr>
            <a:xfrm rot="20880000">
              <a:off x="295839" y="5268840"/>
              <a:ext cx="173445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o-RO" sz="2000" i="1" dirty="0">
                  <a:latin typeface="Raleway" pitchFamily="2" charset="77"/>
                </a:rPr>
                <a:t>Ziua</a:t>
              </a:r>
              <a:r>
                <a:rPr lang="en-US" sz="2000" i="1" dirty="0">
                  <a:latin typeface="Raleway" pitchFamily="2" charset="77"/>
                </a:rPr>
                <a:t> </a:t>
              </a:r>
              <a:r>
                <a:rPr lang="ro-RO" sz="2000" i="1" dirty="0">
                  <a:latin typeface="Raleway" pitchFamily="2" charset="77"/>
                </a:rPr>
                <a:t>3</a:t>
              </a:r>
              <a:endParaRPr lang="en-US" sz="2000" i="1" dirty="0">
                <a:latin typeface="Raleway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DE8743-51F0-8500-DC7D-3EA38122E95F}"/>
                </a:ext>
              </a:extLst>
            </p:cNvPr>
            <p:cNvSpPr txBox="1"/>
            <p:nvPr/>
          </p:nvSpPr>
          <p:spPr>
            <a:xfrm rot="20880000">
              <a:off x="-92232" y="5725804"/>
              <a:ext cx="2761123" cy="442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i="1" dirty="0">
                  <a:latin typeface="Raleway ExtraBold" pitchFamily="2" charset="77"/>
                </a:rPr>
                <a:t>Calea </a:t>
              </a:r>
              <a:r>
                <a:rPr lang="en-GB" sz="2000" b="1" i="1" dirty="0" err="1">
                  <a:latin typeface="Raleway ExtraBold" pitchFamily="2" charset="77"/>
                </a:rPr>
                <a:t>ce</a:t>
              </a:r>
              <a:r>
                <a:rPr lang="en-GB" sz="2000" b="1" i="1" dirty="0">
                  <a:latin typeface="Raleway ExtraBold" pitchFamily="2" charset="77"/>
                </a:rPr>
                <a:t> </a:t>
              </a:r>
              <a:r>
                <a:rPr lang="en-GB" sz="2000" b="1" i="1" dirty="0" err="1">
                  <a:latin typeface="Raleway ExtraBold" pitchFamily="2" charset="77"/>
                </a:rPr>
                <a:t>duce</a:t>
              </a:r>
              <a:endParaRPr lang="en-US" sz="2000" b="1" i="1" dirty="0">
                <a:latin typeface="Raleway ExtraBold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FE557E-DFEC-F3EF-1B0B-F1535E36C90B}"/>
                </a:ext>
              </a:extLst>
            </p:cNvPr>
            <p:cNvSpPr txBox="1"/>
            <p:nvPr/>
          </p:nvSpPr>
          <p:spPr>
            <a:xfrm rot="20880000">
              <a:off x="526378" y="6246578"/>
              <a:ext cx="18024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i="1" dirty="0">
                  <a:latin typeface="Raleway" pitchFamily="2" charset="0"/>
                </a:rPr>
                <a:t>C</a:t>
              </a:r>
              <a:r>
                <a:rPr lang="ro-RO" sz="2000" i="1" dirty="0" err="1">
                  <a:latin typeface="Raleway" pitchFamily="2" charset="0"/>
                </a:rPr>
                <a:t>ântare</a:t>
              </a:r>
              <a:endParaRPr lang="en-US" sz="2000" i="1" dirty="0">
                <a:latin typeface="Raleway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6303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DBB141-1CA4-A580-368A-20C25FE1C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3A334-8F3D-9B1D-D165-C91ECDA18D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918" b="1918"/>
          <a:stretch/>
        </p:blipFill>
        <p:spPr>
          <a:xfrm>
            <a:off x="0" y="-1"/>
            <a:ext cx="12189604" cy="685800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6B64989-D570-D708-5FD8-DC5E773BAEDF}"/>
              </a:ext>
            </a:extLst>
          </p:cNvPr>
          <p:cNvSpPr/>
          <p:nvPr/>
        </p:nvSpPr>
        <p:spPr>
          <a:xfrm>
            <a:off x="660400" y="1409840"/>
            <a:ext cx="10871200" cy="4838560"/>
          </a:xfrm>
          <a:prstGeom prst="roundRect">
            <a:avLst>
              <a:gd name="adj" fmla="val 11970"/>
            </a:avLst>
          </a:prstGeom>
          <a:solidFill>
            <a:schemeClr val="accent6"/>
          </a:solidFill>
          <a:ln w="101600">
            <a:solidFill>
              <a:schemeClr val="bg1"/>
            </a:solidFill>
          </a:ln>
          <a:effectLst>
            <a:outerShdw blurRad="177800" sx="104000" sy="10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AAE9E-C092-7488-E844-67C4C87AF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518275"/>
            <a:ext cx="7823200" cy="1619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9EE1F3-EBD8-70F7-90ED-4C54ACF8D8A2}"/>
              </a:ext>
            </a:extLst>
          </p:cNvPr>
          <p:cNvSpPr txBox="1"/>
          <p:nvPr/>
        </p:nvSpPr>
        <p:spPr>
          <a:xfrm>
            <a:off x="2870200" y="72404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o-RO" sz="4800" b="1" dirty="0">
                <a:solidFill>
                  <a:schemeClr val="bg1"/>
                </a:solidFill>
                <a:latin typeface="Raleway Black" pitchFamily="2" charset="77"/>
              </a:rPr>
              <a:t>Întrebarea zilei</a:t>
            </a:r>
            <a:endParaRPr lang="en-US" sz="4800" b="1" dirty="0">
              <a:solidFill>
                <a:schemeClr val="bg1"/>
              </a:solidFill>
              <a:latin typeface="Raleway Black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63011-781A-4B14-33CA-51216B1F6225}"/>
              </a:ext>
            </a:extLst>
          </p:cNvPr>
          <p:cNvSpPr txBox="1"/>
          <p:nvPr/>
        </p:nvSpPr>
        <p:spPr>
          <a:xfrm>
            <a:off x="3156438" y="2240837"/>
            <a:ext cx="8121161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o-RO" sz="3600" dirty="0"/>
              <a:t>Ce s-ar fi întâmplat dacă Rahav nu ar fi luat în seamă planul de salvare și nu ar fi pus funia roșie la fereastră?</a:t>
            </a:r>
            <a:br>
              <a:rPr lang="ro-RO" sz="3600" dirty="0"/>
            </a:br>
            <a:r>
              <a:rPr lang="ro-RO" sz="3600" dirty="0"/>
              <a:t>Citește Romani </a:t>
            </a:r>
            <a:r>
              <a:rPr lang="ro-RO" sz="3600" dirty="0" err="1"/>
              <a:t>6:23a</a:t>
            </a:r>
            <a:r>
              <a:rPr lang="ro-RO" sz="3600" dirty="0"/>
              <a:t> din Biblie și scrie care este pedeapsa pentru păcat/neascultare de Dumnezeu.</a:t>
            </a:r>
            <a:endParaRPr lang="en-US" sz="3600" dirty="0"/>
          </a:p>
          <a:p>
            <a:pPr algn="ctr">
              <a:spcAft>
                <a:spcPts val="600"/>
              </a:spcAft>
            </a:pPr>
            <a:r>
              <a:rPr lang="en-US" sz="36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A3933F-C4E9-1C74-27B1-7047AC555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25" y="3016686"/>
            <a:ext cx="2993014" cy="3756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3A9D3E-28DE-5426-A404-29D3DA078A00}"/>
              </a:ext>
            </a:extLst>
          </p:cNvPr>
          <p:cNvSpPr txBox="1"/>
          <p:nvPr/>
        </p:nvSpPr>
        <p:spPr>
          <a:xfrm>
            <a:off x="5772958" y="6383923"/>
            <a:ext cx="67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ZIUA</a:t>
            </a:r>
            <a:r>
              <a:rPr lang="en-US" sz="1600" dirty="0">
                <a:solidFill>
                  <a:schemeClr val="bg1"/>
                </a:solidFill>
                <a:latin typeface="Oswald" pitchFamily="2" charset="77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1867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58AB8-C82F-9EC2-1F6B-FB714F861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B86ED-E98D-CE05-C821-6B99FC4977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918" b="1918"/>
          <a:stretch/>
        </p:blipFill>
        <p:spPr>
          <a:xfrm>
            <a:off x="0" y="-1"/>
            <a:ext cx="12189604" cy="68580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71FB30-D010-8FC3-4AD4-CB12C23E5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452" y="801501"/>
            <a:ext cx="8735364" cy="1310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8048A7-6CD6-EDB1-D9BE-A45D877DAC02}"/>
              </a:ext>
            </a:extLst>
          </p:cNvPr>
          <p:cNvSpPr txBox="1"/>
          <p:nvPr/>
        </p:nvSpPr>
        <p:spPr>
          <a:xfrm>
            <a:off x="3862877" y="988426"/>
            <a:ext cx="5286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o-RO" sz="4000" b="1" dirty="0">
                <a:solidFill>
                  <a:schemeClr val="bg1"/>
                </a:solidFill>
                <a:latin typeface="Raleway Black" pitchFamily="2" charset="77"/>
              </a:rPr>
              <a:t>Punctaj total astăzi</a:t>
            </a:r>
            <a:endParaRPr lang="en-US" sz="4000" b="1" dirty="0">
              <a:solidFill>
                <a:schemeClr val="bg1"/>
              </a:solidFill>
              <a:latin typeface="Raleway Black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E9796-5486-9735-2913-AAB7CE3B043A}"/>
              </a:ext>
            </a:extLst>
          </p:cNvPr>
          <p:cNvSpPr/>
          <p:nvPr/>
        </p:nvSpPr>
        <p:spPr>
          <a:xfrm>
            <a:off x="4758978" y="4269708"/>
            <a:ext cx="2674043" cy="2676660"/>
          </a:xfrm>
          <a:prstGeom prst="rect">
            <a:avLst/>
          </a:prstGeom>
          <a:solidFill>
            <a:srgbClr val="FFB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1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3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EB90A8-F49E-97A6-228C-13E14629BB4C}"/>
              </a:ext>
            </a:extLst>
          </p:cNvPr>
          <p:cNvSpPr/>
          <p:nvPr/>
        </p:nvSpPr>
        <p:spPr>
          <a:xfrm>
            <a:off x="1844962" y="4821226"/>
            <a:ext cx="2674043" cy="2125141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2</a:t>
            </a:r>
            <a:endParaRPr lang="ro-RO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2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74F0B4-1F61-43D0-B8D4-C61FD53336EF}"/>
              </a:ext>
            </a:extLst>
          </p:cNvPr>
          <p:cNvSpPr/>
          <p:nvPr/>
        </p:nvSpPr>
        <p:spPr>
          <a:xfrm>
            <a:off x="7667803" y="5309667"/>
            <a:ext cx="2674043" cy="1636699"/>
          </a:xfrm>
          <a:prstGeom prst="rect">
            <a:avLst/>
          </a:prstGeom>
          <a:solidFill>
            <a:srgbClr val="CD7F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3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1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3C223A-85B4-4D24-E9EF-9C8F0A6DF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261" y="3270707"/>
            <a:ext cx="1849555" cy="1849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B3554D-BB09-FBC8-B820-5B48A677F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206" y="2838245"/>
            <a:ext cx="1849555" cy="1849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FC2572-DA22-B5A4-021A-9FBDCAD6B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022" y="-1713841"/>
            <a:ext cx="1849555" cy="18495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99B621-F5E3-F73C-0B25-7D4061D27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222" y="2227818"/>
            <a:ext cx="1849555" cy="1849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6C7905-E7E5-3025-927F-091E020E1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022" y="215757"/>
            <a:ext cx="1849555" cy="18495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B7CBF8-760B-59DB-CF90-C4C1D077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96022" y="2145355"/>
            <a:ext cx="1849555" cy="1849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A4BE20-C482-67BD-AF6E-3283232615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6022" y="4074953"/>
            <a:ext cx="1849555" cy="18495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2C5415-944D-5A2E-47F0-467B4A129A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6022" y="6004550"/>
            <a:ext cx="1849555" cy="184955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6458AC05-01B8-7750-BCD8-51B0F16EE6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977463">
            <a:off x="2725905" y="354993"/>
            <a:ext cx="1181492" cy="20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8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3">
            <a:extLst>
              <a:ext uri="{FF2B5EF4-FFF2-40B4-BE49-F238E27FC236}">
                <a16:creationId xmlns:a16="http://schemas.microsoft.com/office/drawing/2014/main" id="{98E707A3-A124-F447-A99A-F38BC56BA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761772-FC0C-0AF4-1BE3-57188312C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7300F-40C8-3BCD-73FC-321DBC052F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1918" b="1918"/>
          <a:stretch/>
        </p:blipFill>
        <p:spPr>
          <a:xfrm>
            <a:off x="0" y="-1"/>
            <a:ext cx="12189604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9FD59E-838A-9157-404E-5BC38980C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2584" y="703669"/>
            <a:ext cx="9153144" cy="1056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93E487-5E32-0D08-D376-B15BF70AA81E}"/>
              </a:ext>
            </a:extLst>
          </p:cNvPr>
          <p:cNvSpPr txBox="1"/>
          <p:nvPr/>
        </p:nvSpPr>
        <p:spPr>
          <a:xfrm>
            <a:off x="-880087" y="826989"/>
            <a:ext cx="6872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o-RO" sz="3200" b="1" dirty="0">
                <a:latin typeface="Raleway Black" pitchFamily="2" charset="77"/>
              </a:rPr>
              <a:t>Totalul punctelor acumulate</a:t>
            </a:r>
            <a:endParaRPr lang="en-US" sz="3200" b="1" dirty="0">
              <a:latin typeface="Raleway Black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F3E8DE-FB2A-6657-2ED1-504FF944E48B}"/>
              </a:ext>
            </a:extLst>
          </p:cNvPr>
          <p:cNvGrpSpPr/>
          <p:nvPr/>
        </p:nvGrpSpPr>
        <p:grpSpPr>
          <a:xfrm>
            <a:off x="6009871" y="331008"/>
            <a:ext cx="1335135" cy="1523253"/>
            <a:chOff x="6782362" y="172512"/>
            <a:chExt cx="1642310" cy="18737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5168901-3154-8E63-962C-8A8CB28F4251}"/>
                </a:ext>
              </a:extLst>
            </p:cNvPr>
            <p:cNvSpPr/>
            <p:nvPr/>
          </p:nvSpPr>
          <p:spPr>
            <a:xfrm>
              <a:off x="6782362" y="288211"/>
              <a:ext cx="1642310" cy="16423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04E64A00-708E-F008-4833-73C22CB36DB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77463">
              <a:off x="7060500" y="172512"/>
              <a:ext cx="1086035" cy="1873709"/>
            </a:xfrm>
            <a:prstGeom prst="rect">
              <a:avLst/>
            </a:prstGeom>
          </p:spPr>
        </p:pic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9EBE5F1-5E05-9FA4-9389-E7A3D40B9B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4475987"/>
              </p:ext>
            </p:extLst>
          </p:nvPr>
        </p:nvGraphicFramePr>
        <p:xfrm>
          <a:off x="237450" y="1993833"/>
          <a:ext cx="11710710" cy="4687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658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El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F2B56-DB02-14B3-4C6B-6F2026544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9A37B7-0E91-4379-03D6-92181E635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89"/>
            <a:ext cx="12191999" cy="7132978"/>
          </a:xfrm>
          <a:prstGeom prst="rect">
            <a:avLst/>
          </a:prstGeom>
        </p:spPr>
      </p:pic>
      <p:sp>
        <p:nvSpPr>
          <p:cNvPr id="2" name="Trapezoid 1">
            <a:extLst>
              <a:ext uri="{FF2B5EF4-FFF2-40B4-BE49-F238E27FC236}">
                <a16:creationId xmlns:a16="http://schemas.microsoft.com/office/drawing/2014/main" id="{74CBA664-432D-6A98-2452-269F8DABD933}"/>
              </a:ext>
            </a:extLst>
          </p:cNvPr>
          <p:cNvSpPr/>
          <p:nvPr/>
        </p:nvSpPr>
        <p:spPr>
          <a:xfrm rot="15686518">
            <a:off x="5821981" y="-398102"/>
            <a:ext cx="973055" cy="3966576"/>
          </a:xfrm>
          <a:prstGeom prst="trapezoid">
            <a:avLst>
              <a:gd name="adj" fmla="val 28202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429798-5DCD-7AE5-318E-94B2EB871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52414">
            <a:off x="5480543" y="1097544"/>
            <a:ext cx="2734600" cy="819330"/>
          </a:xfrm>
        </p:spPr>
        <p:txBody>
          <a:bodyPr anchor="ctr">
            <a:normAutofit/>
          </a:bodyPr>
          <a:lstStyle/>
          <a:p>
            <a:pPr algn="r"/>
            <a:r>
              <a:rPr lang="ro-RO" sz="4000" b="1" i="1" dirty="0">
                <a:latin typeface="Montserrat ExtraBold" pitchFamily="2" charset="77"/>
              </a:rPr>
              <a:t>Ziua</a:t>
            </a:r>
            <a:r>
              <a:rPr lang="en-US" sz="4000" b="1" i="1" dirty="0">
                <a:latin typeface="Montserrat ExtraBold" pitchFamily="2" charset="77"/>
              </a:rPr>
              <a:t> </a:t>
            </a:r>
            <a:r>
              <a:rPr lang="ro-RO" sz="4000" b="1" i="1" dirty="0">
                <a:latin typeface="Montserrat ExtraBold" pitchFamily="2" charset="77"/>
              </a:rPr>
              <a:t>4</a:t>
            </a:r>
            <a:endParaRPr lang="en-US" sz="4000" b="1" i="1" dirty="0">
              <a:latin typeface="Montserrat ExtraBold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12242-AB28-B751-B640-7EB2F2E38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17" y="252345"/>
            <a:ext cx="6767442" cy="3806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374556-641D-40E7-7F0A-028018F758B4}"/>
              </a:ext>
            </a:extLst>
          </p:cNvPr>
          <p:cNvSpPr txBox="1"/>
          <p:nvPr/>
        </p:nvSpPr>
        <p:spPr>
          <a:xfrm>
            <a:off x="77061" y="6569600"/>
            <a:ext cx="1128150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© 2025 CEF Europa.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Toate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drepturile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rezervate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Imagini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pentru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lecțiile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biblice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© CEF Inc.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Traducere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© 2026 AMEC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România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Titlul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original “One Way“</a:t>
            </a:r>
          </a:p>
        </p:txBody>
      </p:sp>
    </p:spTree>
    <p:extLst>
      <p:ext uri="{BB962C8B-B14F-4D97-AF65-F5344CB8AC3E}">
        <p14:creationId xmlns:p14="http://schemas.microsoft.com/office/powerpoint/2010/main" val="42781646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1462D-E49F-FEC5-F3A0-6645C53CF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AD724-AEEA-BEDD-EC4F-561C76481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88" y="1378810"/>
            <a:ext cx="2430225" cy="5049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CC2B9C-5B2C-10BE-B912-3739179E8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676" y="2323510"/>
            <a:ext cx="3896868" cy="4053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EDACD-4569-D3D7-2D9A-723754DE6FF8}"/>
              </a:ext>
            </a:extLst>
          </p:cNvPr>
          <p:cNvSpPr txBox="1"/>
          <p:nvPr/>
        </p:nvSpPr>
        <p:spPr>
          <a:xfrm rot="21155427">
            <a:off x="3933049" y="4740470"/>
            <a:ext cx="4047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dirty="0"/>
              <a:t>Cu Felicia Fulger </a:t>
            </a:r>
            <a:endParaRPr lang="en-US" sz="2800" dirty="0"/>
          </a:p>
          <a:p>
            <a:pPr algn="ctr"/>
            <a:r>
              <a:rPr lang="ro-RO" sz="2800" dirty="0"/>
              <a:t>și</a:t>
            </a:r>
            <a:r>
              <a:rPr lang="en-US" sz="2800" dirty="0"/>
              <a:t> T</a:t>
            </a:r>
            <a:r>
              <a:rPr lang="ro-RO" sz="2800" dirty="0" err="1"/>
              <a:t>udor</a:t>
            </a:r>
            <a:r>
              <a:rPr lang="en-US" sz="2800" dirty="0"/>
              <a:t> Turbo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3A1BF-93D6-304C-01B3-4F6C7FCBA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99" y="154813"/>
            <a:ext cx="2023718" cy="113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FC0605-C6A0-5FBD-6172-8A3B5DED87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87564" y="723985"/>
            <a:ext cx="6724791" cy="47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81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5873B-0959-2C1F-4EED-B1B1B8FF1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AE35A-A7FD-FFA1-CFAA-795A6174C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89"/>
            <a:ext cx="12191999" cy="71329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9E3354-3B71-7AFC-7E33-3EE9E73B0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" y="5651153"/>
            <a:ext cx="2023718" cy="113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63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4">
            <a:extLst>
              <a:ext uri="{FF2B5EF4-FFF2-40B4-BE49-F238E27FC236}">
                <a16:creationId xmlns:a16="http://schemas.microsoft.com/office/drawing/2014/main" id="{00039C36-C906-E849-AEEF-57B1AA9D8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F4AE1DDB-65F3-9E4B-8CE8-B113D2AC79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3">
            <a:extLst>
              <a:ext uri="{FF2B5EF4-FFF2-40B4-BE49-F238E27FC236}">
                <a16:creationId xmlns:a16="http://schemas.microsoft.com/office/drawing/2014/main" id="{CA3972D6-A4F7-B946-B687-230A12EA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3">
            <a:extLst>
              <a:ext uri="{FF2B5EF4-FFF2-40B4-BE49-F238E27FC236}">
                <a16:creationId xmlns:a16="http://schemas.microsoft.com/office/drawing/2014/main" id="{1C45C08F-9C01-BF4A-92E7-7A5EBA634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0">
            <a:extLst>
              <a:ext uri="{FF2B5EF4-FFF2-40B4-BE49-F238E27FC236}">
                <a16:creationId xmlns:a16="http://schemas.microsoft.com/office/drawing/2014/main" id="{9EF5A744-B831-1F40-97E3-F2A4654C6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0">
            <a:extLst>
              <a:ext uri="{FF2B5EF4-FFF2-40B4-BE49-F238E27FC236}">
                <a16:creationId xmlns:a16="http://schemas.microsoft.com/office/drawing/2014/main" id="{9EF5A744-B831-1F40-97E3-F2A4654C6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6530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4C520B88-B12D-894A-B3E2-B7D7CE458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90DED-FA93-8071-3306-499DB3782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75811-9C89-B28F-DF5E-A9AD9EB1D4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913" b="1913"/>
          <a:stretch/>
        </p:blipFill>
        <p:spPr>
          <a:xfrm>
            <a:off x="0" y="-1"/>
            <a:ext cx="12188406" cy="68580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E2F0110-8062-275B-6746-33973A987F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1684" y="4556760"/>
            <a:ext cx="2592895" cy="2054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4B06D-B57D-B05F-9FE8-A0AA7529F852}"/>
              </a:ext>
            </a:extLst>
          </p:cNvPr>
          <p:cNvSpPr txBox="1"/>
          <p:nvPr/>
        </p:nvSpPr>
        <p:spPr>
          <a:xfrm rot="20880000">
            <a:off x="239125" y="4761880"/>
            <a:ext cx="1734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i="1" dirty="0">
                <a:latin typeface="Raleway" pitchFamily="2" charset="77"/>
              </a:rPr>
              <a:t>Ziua</a:t>
            </a:r>
            <a:r>
              <a:rPr lang="en-US" sz="2400" i="1" dirty="0">
                <a:latin typeface="Raleway" pitchFamily="2" charset="77"/>
              </a:rPr>
              <a:t>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D92CBA-4864-705E-3C88-98BE7B734A6A}"/>
              </a:ext>
            </a:extLst>
          </p:cNvPr>
          <p:cNvSpPr txBox="1"/>
          <p:nvPr/>
        </p:nvSpPr>
        <p:spPr>
          <a:xfrm rot="20880000">
            <a:off x="210458" y="5322595"/>
            <a:ext cx="1959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i="1" dirty="0">
                <a:latin typeface="Raleway ExtraBold" pitchFamily="2" charset="77"/>
              </a:rPr>
              <a:t>Adevăr</a:t>
            </a:r>
            <a:endParaRPr lang="en-US" sz="2800" b="1" i="1" dirty="0">
              <a:latin typeface="Raleway Extra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6D2768-DD1A-65D9-596B-3F9E7419A08C}"/>
              </a:ext>
            </a:extLst>
          </p:cNvPr>
          <p:cNvSpPr txBox="1"/>
          <p:nvPr/>
        </p:nvSpPr>
        <p:spPr>
          <a:xfrm rot="20880000">
            <a:off x="469664" y="5895736"/>
            <a:ext cx="1802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i="1" dirty="0">
                <a:latin typeface="Raleway ExtraBold" pitchFamily="2" charset="77"/>
              </a:rPr>
              <a:t>Central</a:t>
            </a:r>
            <a:endParaRPr lang="en-US" sz="2800" b="1" i="1" dirty="0">
              <a:latin typeface="Raleway ExtraBold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50943D-8BB3-556A-783F-B29599FB0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028" y="3182962"/>
            <a:ext cx="1742006" cy="3619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2482EA-3D5D-F357-1007-1D7DD5A86749}"/>
              </a:ext>
            </a:extLst>
          </p:cNvPr>
          <p:cNvSpPr txBox="1"/>
          <p:nvPr/>
        </p:nvSpPr>
        <p:spPr>
          <a:xfrm>
            <a:off x="2563819" y="3959746"/>
            <a:ext cx="7341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6000" b="1" dirty="0">
                <a:solidFill>
                  <a:schemeClr val="bg1"/>
                </a:solidFill>
                <a:effectLst>
                  <a:outerShdw blurRad="12700" dist="50800" dir="5400000" algn="ctr" rotWithShape="0">
                    <a:schemeClr val="tx2">
                      <a:alpha val="50000"/>
                    </a:schemeClr>
                  </a:outerShdw>
                </a:effectLst>
                <a:latin typeface="Montserrat ExtraBold" pitchFamily="2" charset="77"/>
              </a:rPr>
              <a:t>este singura cale ca să fii mântuit</a:t>
            </a:r>
            <a:endParaRPr lang="en-US" sz="6000" b="1" dirty="0">
              <a:solidFill>
                <a:schemeClr val="bg1"/>
              </a:solidFill>
              <a:effectLst>
                <a:outerShdw blurRad="12700" dist="50800" dir="5400000" algn="ctr" rotWithShape="0">
                  <a:schemeClr val="tx2">
                    <a:alpha val="50000"/>
                  </a:schemeClr>
                </a:outerShdw>
              </a:effectLst>
              <a:latin typeface="Montserrat ExtraBold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EBFAAE-F699-3EE8-8FA5-90F0F0027B66}"/>
              </a:ext>
            </a:extLst>
          </p:cNvPr>
          <p:cNvSpPr/>
          <p:nvPr/>
        </p:nvSpPr>
        <p:spPr>
          <a:xfrm>
            <a:off x="807720" y="3038053"/>
            <a:ext cx="10357104" cy="7681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o-RO" sz="16600" cap="none" spc="-3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dist="101600" dir="3000000" algn="tl" rotWithShape="0">
                    <a:srgbClr val="000000">
                      <a:alpha val="40000"/>
                    </a:srgbClr>
                  </a:outerShdw>
                </a:effectLst>
                <a:latin typeface="Oswald Medium" pitchFamily="2" charset="77"/>
              </a:rPr>
              <a:t>Domnul Isus</a:t>
            </a:r>
            <a:endParaRPr lang="en-US" sz="16600" cap="none" spc="-30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dist="101600" dir="3000000" algn="tl" rotWithShape="0">
                  <a:srgbClr val="000000">
                    <a:alpha val="40000"/>
                  </a:srgbClr>
                </a:outerShdw>
              </a:effectLst>
              <a:latin typeface="Oswald Medium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34CB57-0A15-1942-CB49-8CB50D990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566" y="220795"/>
            <a:ext cx="805411" cy="75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0FB806-4B80-A63D-4A64-E8678171300C}"/>
              </a:ext>
            </a:extLst>
          </p:cNvPr>
          <p:cNvSpPr txBox="1"/>
          <p:nvPr/>
        </p:nvSpPr>
        <p:spPr>
          <a:xfrm>
            <a:off x="2253864" y="1131576"/>
            <a:ext cx="43606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4800" b="1" dirty="0">
                <a:solidFill>
                  <a:schemeClr val="bg1"/>
                </a:solidFill>
                <a:effectLst>
                  <a:outerShdw blurRad="12700" dist="50800" dir="5400000" algn="ctr" rotWithShape="0">
                    <a:schemeClr val="tx2">
                      <a:alpha val="50000"/>
                    </a:schemeClr>
                  </a:outerShdw>
                </a:effectLst>
                <a:latin typeface="Montserrat ExtraBold" pitchFamily="2" charset="77"/>
              </a:rPr>
              <a:t>Credința în</a:t>
            </a:r>
            <a:endParaRPr lang="en-US" sz="4800" b="1" dirty="0">
              <a:solidFill>
                <a:schemeClr val="bg1"/>
              </a:solidFill>
              <a:effectLst>
                <a:outerShdw blurRad="12700" dist="50800" dir="5400000" algn="ctr" rotWithShape="0">
                  <a:schemeClr val="tx2">
                    <a:alpha val="50000"/>
                  </a:schemeClr>
                </a:outerShdw>
              </a:effectLst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51929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DFE038-ADEE-41A9-6B1D-A6D69DA84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5DB155-D1F0-1629-AA54-0A6113F0095B}"/>
              </a:ext>
            </a:extLst>
          </p:cNvPr>
          <p:cNvSpPr/>
          <p:nvPr/>
        </p:nvSpPr>
        <p:spPr>
          <a:xfrm>
            <a:off x="-146304" y="1070421"/>
            <a:ext cx="12481560" cy="4668660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03C183-383E-2958-D58A-0213C4E8B50E}"/>
              </a:ext>
            </a:extLst>
          </p:cNvPr>
          <p:cNvSpPr txBox="1"/>
          <p:nvPr/>
        </p:nvSpPr>
        <p:spPr>
          <a:xfrm>
            <a:off x="34787" y="1800821"/>
            <a:ext cx="12157213" cy="34163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o-RO" sz="5400" b="1" noProof="0" dirty="0">
                <a:solidFill>
                  <a:schemeClr val="bg1"/>
                </a:solidFill>
                <a:latin typeface="+mj-lt"/>
              </a:rPr>
              <a:t>Isus i-a zis: </a:t>
            </a:r>
            <a:br>
              <a:rPr lang="ro-RO" sz="5400" b="1" noProof="0" dirty="0">
                <a:solidFill>
                  <a:schemeClr val="bg1"/>
                </a:solidFill>
                <a:latin typeface="+mj-lt"/>
              </a:rPr>
            </a:br>
            <a:r>
              <a:rPr lang="ro-RO" sz="5400" b="1" noProof="0" dirty="0">
                <a:solidFill>
                  <a:schemeClr val="bg1"/>
                </a:solidFill>
                <a:latin typeface="+mj-lt"/>
              </a:rPr>
              <a:t>„Eu sunt Calea, Adevărul şi Viaţa. </a:t>
            </a:r>
            <a:br>
              <a:rPr lang="ro-RO" sz="5400" b="1" noProof="0" dirty="0">
                <a:solidFill>
                  <a:schemeClr val="bg1"/>
                </a:solidFill>
                <a:latin typeface="+mj-lt"/>
              </a:rPr>
            </a:br>
            <a:r>
              <a:rPr lang="ro-RO" sz="5400" b="1" noProof="0" dirty="0">
                <a:solidFill>
                  <a:schemeClr val="bg1"/>
                </a:solidFill>
                <a:latin typeface="+mj-lt"/>
              </a:rPr>
              <a:t>Nimeni nu vine la Tatăl </a:t>
            </a:r>
            <a:br>
              <a:rPr lang="ro-RO" sz="5400" b="1" noProof="0" dirty="0">
                <a:solidFill>
                  <a:schemeClr val="bg1"/>
                </a:solidFill>
                <a:latin typeface="+mj-lt"/>
              </a:rPr>
            </a:br>
            <a:r>
              <a:rPr lang="ro-RO" sz="5400" b="1" noProof="0" dirty="0">
                <a:solidFill>
                  <a:schemeClr val="bg1"/>
                </a:solidFill>
                <a:latin typeface="+mj-lt"/>
              </a:rPr>
              <a:t>decât prin Mine“.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F59F2-581E-CE41-9D5D-E461A170C50A}"/>
              </a:ext>
            </a:extLst>
          </p:cNvPr>
          <p:cNvSpPr txBox="1"/>
          <p:nvPr/>
        </p:nvSpPr>
        <p:spPr>
          <a:xfrm>
            <a:off x="4940808" y="5568911"/>
            <a:ext cx="2310384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ro-RO" sz="2800" dirty="0"/>
              <a:t>Ioan</a:t>
            </a:r>
            <a:r>
              <a:rPr lang="en-US" sz="2800" dirty="0"/>
              <a:t> 14:6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463B6C-4BB8-A88E-942A-423F9298681A}"/>
              </a:ext>
            </a:extLst>
          </p:cNvPr>
          <p:cNvSpPr txBox="1"/>
          <p:nvPr/>
        </p:nvSpPr>
        <p:spPr>
          <a:xfrm>
            <a:off x="140254" y="6383923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ZIUA</a:t>
            </a:r>
            <a:r>
              <a:rPr lang="en-US" sz="1600" dirty="0">
                <a:solidFill>
                  <a:schemeClr val="bg1"/>
                </a:solidFill>
                <a:latin typeface="Oswald" pitchFamily="2" charset="77"/>
              </a:rPr>
              <a:t> 4 </a:t>
            </a:r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VERSET DE MEMORAT</a:t>
            </a:r>
            <a:endParaRPr lang="en-US" sz="1600" dirty="0">
              <a:solidFill>
                <a:schemeClr val="bg1"/>
              </a:solidFill>
              <a:latin typeface="Oswa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FFC47-8D7F-0B9D-6F03-58A26F1AB3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126" t="-190" r="11126" b="190"/>
          <a:stretch>
            <a:fillRect/>
          </a:stretch>
        </p:blipFill>
        <p:spPr>
          <a:xfrm rot="720000">
            <a:off x="8022667" y="-40147"/>
            <a:ext cx="3937089" cy="278334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566DE4-49A8-E5B9-7069-0A0B92176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66" y="220795"/>
            <a:ext cx="805411" cy="75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85140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D1CBEE-A671-B0FB-EA9B-B16B70CDA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996173-2BC4-CF9F-769E-4D9CE9BA2E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24228"/>
            <a:ext cx="12192000" cy="68822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A7EC72-4E5D-0265-82B9-30C14C00D56A}"/>
              </a:ext>
            </a:extLst>
          </p:cNvPr>
          <p:cNvGrpSpPr/>
          <p:nvPr/>
        </p:nvGrpSpPr>
        <p:grpSpPr>
          <a:xfrm>
            <a:off x="9994600" y="5128595"/>
            <a:ext cx="2495544" cy="1517508"/>
            <a:chOff x="-92232" y="5122389"/>
            <a:chExt cx="2761123" cy="167900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48761B8-F2B1-DC9A-04AD-7DF09C4B75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2179" y="5122389"/>
              <a:ext cx="2118598" cy="16790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EDAD18-4EB8-180E-A481-5C5D9EB42A6C}"/>
                </a:ext>
              </a:extLst>
            </p:cNvPr>
            <p:cNvSpPr txBox="1"/>
            <p:nvPr/>
          </p:nvSpPr>
          <p:spPr>
            <a:xfrm rot="20880000">
              <a:off x="295839" y="5247551"/>
              <a:ext cx="1734456" cy="442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o-RO" sz="2000" i="1" dirty="0">
                  <a:latin typeface="Raleway" pitchFamily="2" charset="77"/>
                </a:rPr>
                <a:t>Ziua</a:t>
              </a:r>
              <a:r>
                <a:rPr lang="en-US" sz="2000" i="1" dirty="0">
                  <a:latin typeface="Raleway" pitchFamily="2" charset="77"/>
                </a:rPr>
                <a:t> </a:t>
              </a:r>
              <a:r>
                <a:rPr lang="ro-RO" sz="2000" i="1" dirty="0">
                  <a:latin typeface="Raleway" pitchFamily="2" charset="77"/>
                </a:rPr>
                <a:t>4</a:t>
              </a:r>
              <a:endParaRPr lang="en-US" sz="2000" i="1" dirty="0">
                <a:latin typeface="Raleway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C796EA-786F-5218-EB98-48FE26733130}"/>
                </a:ext>
              </a:extLst>
            </p:cNvPr>
            <p:cNvSpPr txBox="1"/>
            <p:nvPr/>
          </p:nvSpPr>
          <p:spPr>
            <a:xfrm rot="20880000">
              <a:off x="-92232" y="5725804"/>
              <a:ext cx="2761123" cy="442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o-RO" sz="2000" b="1" i="1" dirty="0">
                  <a:latin typeface="Raleway ExtraBold" pitchFamily="2" charset="77"/>
                </a:rPr>
                <a:t>Isus este Calea</a:t>
              </a:r>
              <a:endParaRPr lang="en-US" sz="2000" b="1" i="1" dirty="0">
                <a:latin typeface="Raleway ExtraBold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355AD-495F-A463-AD20-4C0767D8B0A2}"/>
                </a:ext>
              </a:extLst>
            </p:cNvPr>
            <p:cNvSpPr txBox="1"/>
            <p:nvPr/>
          </p:nvSpPr>
          <p:spPr>
            <a:xfrm rot="20880000">
              <a:off x="526378" y="6246578"/>
              <a:ext cx="18024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i="1" dirty="0">
                  <a:latin typeface="Raleway" pitchFamily="2" charset="0"/>
                </a:rPr>
                <a:t>C</a:t>
              </a:r>
              <a:r>
                <a:rPr lang="ro-RO" sz="2000" i="1" dirty="0" err="1">
                  <a:latin typeface="Raleway" pitchFamily="2" charset="0"/>
                </a:rPr>
                <a:t>ântare</a:t>
              </a:r>
              <a:endParaRPr lang="en-US" sz="2000" i="1" dirty="0">
                <a:latin typeface="Raleway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34419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E12A3A-9AA1-FD2A-DEF5-15E5D16EF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65D8B-95B3-6862-C318-46C0851C0B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1913" b="1913"/>
          <a:stretch/>
        </p:blipFill>
        <p:spPr>
          <a:xfrm>
            <a:off x="0" y="-1"/>
            <a:ext cx="12188406" cy="685800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75A0662-D3C6-223A-9306-771E40C0F99C}"/>
              </a:ext>
            </a:extLst>
          </p:cNvPr>
          <p:cNvSpPr/>
          <p:nvPr/>
        </p:nvSpPr>
        <p:spPr>
          <a:xfrm>
            <a:off x="660400" y="1409840"/>
            <a:ext cx="10871200" cy="4838560"/>
          </a:xfrm>
          <a:prstGeom prst="roundRect">
            <a:avLst>
              <a:gd name="adj" fmla="val 11970"/>
            </a:avLst>
          </a:prstGeom>
          <a:solidFill>
            <a:schemeClr val="accent6"/>
          </a:solidFill>
          <a:ln w="101600">
            <a:solidFill>
              <a:schemeClr val="bg1"/>
            </a:solidFill>
          </a:ln>
          <a:effectLst>
            <a:outerShdw blurRad="177800" sx="104000" sy="10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0237E-BF9D-3E45-A9F2-53A15A605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518275"/>
            <a:ext cx="7823200" cy="1619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16F690-EFC6-54C3-7357-EFFE71092340}"/>
              </a:ext>
            </a:extLst>
          </p:cNvPr>
          <p:cNvSpPr txBox="1"/>
          <p:nvPr/>
        </p:nvSpPr>
        <p:spPr>
          <a:xfrm>
            <a:off x="2870200" y="72404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o-RO" sz="4800" b="1" dirty="0">
                <a:solidFill>
                  <a:schemeClr val="bg1"/>
                </a:solidFill>
                <a:latin typeface="Raleway Black" pitchFamily="2" charset="77"/>
              </a:rPr>
              <a:t>Întrebarea zilei</a:t>
            </a:r>
            <a:endParaRPr lang="en-US" sz="4800" b="1" dirty="0">
              <a:solidFill>
                <a:schemeClr val="bg1"/>
              </a:solidFill>
              <a:latin typeface="Raleway Black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7B66AF-21C7-73A8-D220-2349E4F8A4B6}"/>
              </a:ext>
            </a:extLst>
          </p:cNvPr>
          <p:cNvSpPr txBox="1"/>
          <p:nvPr/>
        </p:nvSpPr>
        <p:spPr>
          <a:xfrm>
            <a:off x="2243483" y="2578906"/>
            <a:ext cx="85598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o-RO" sz="3600" dirty="0"/>
              <a:t>Domnul Isus i-a spus lui Iair: </a:t>
            </a:r>
            <a:br>
              <a:rPr lang="ro-RO" sz="3600" dirty="0"/>
            </a:br>
            <a:r>
              <a:rPr lang="ro-RO" sz="3600" dirty="0"/>
              <a:t>„Nu te teme, crede numai!“ </a:t>
            </a:r>
          </a:p>
          <a:p>
            <a:pPr>
              <a:spcAft>
                <a:spcPts val="600"/>
              </a:spcAft>
            </a:pPr>
            <a:r>
              <a:rPr lang="ro-RO" sz="3600" dirty="0"/>
              <a:t>Dă un exemplu de situație din viața ta, când ai nevoie să îți amintești aceste cuvinte ale Domnului Isus.</a:t>
            </a:r>
            <a:r>
              <a:rPr lang="en-US" sz="36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303DD7-8829-B87D-CA21-2017DB35A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27" y="183958"/>
            <a:ext cx="2651509" cy="2508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E8E709-C751-E108-7F36-81015C2BA08D}"/>
              </a:ext>
            </a:extLst>
          </p:cNvPr>
          <p:cNvSpPr txBox="1"/>
          <p:nvPr/>
        </p:nvSpPr>
        <p:spPr>
          <a:xfrm>
            <a:off x="5772958" y="6383923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ZIUA</a:t>
            </a:r>
            <a:r>
              <a:rPr lang="en-US" sz="1600" dirty="0">
                <a:solidFill>
                  <a:schemeClr val="bg1"/>
                </a:solidFill>
                <a:latin typeface="Oswald" pitchFamily="2" charset="77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382265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3C9940-E828-250E-B87B-395FE800D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BD45F-F9A6-9E2E-E1EA-33562192AA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913" b="1913"/>
          <a:stretch/>
        </p:blipFill>
        <p:spPr>
          <a:xfrm>
            <a:off x="0" y="-1"/>
            <a:ext cx="12188406" cy="68580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B0CC2F0-DABF-3454-4C73-AF469949E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452" y="801501"/>
            <a:ext cx="8735364" cy="1310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2291D1-A4E2-1E66-ACA8-0B57CAC2D5E1}"/>
              </a:ext>
            </a:extLst>
          </p:cNvPr>
          <p:cNvSpPr txBox="1"/>
          <p:nvPr/>
        </p:nvSpPr>
        <p:spPr>
          <a:xfrm>
            <a:off x="3853696" y="961641"/>
            <a:ext cx="5286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o-RO" sz="4000" b="1" dirty="0">
                <a:solidFill>
                  <a:schemeClr val="bg1"/>
                </a:solidFill>
                <a:latin typeface="Raleway Black" pitchFamily="2" charset="77"/>
              </a:rPr>
              <a:t>Punctaj total astăzi</a:t>
            </a:r>
            <a:endParaRPr lang="en-US" sz="4000" b="1" dirty="0">
              <a:solidFill>
                <a:schemeClr val="bg1"/>
              </a:solidFill>
              <a:latin typeface="Raleway Black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08E708-F214-3AC9-5084-CBEF6A6B6FE1}"/>
              </a:ext>
            </a:extLst>
          </p:cNvPr>
          <p:cNvSpPr/>
          <p:nvPr/>
        </p:nvSpPr>
        <p:spPr>
          <a:xfrm>
            <a:off x="4758978" y="4269708"/>
            <a:ext cx="2674043" cy="2676660"/>
          </a:xfrm>
          <a:prstGeom prst="rect">
            <a:avLst/>
          </a:prstGeom>
          <a:solidFill>
            <a:srgbClr val="FFB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1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3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B05C8C-186B-E74D-A457-987462B96B3B}"/>
              </a:ext>
            </a:extLst>
          </p:cNvPr>
          <p:cNvSpPr/>
          <p:nvPr/>
        </p:nvSpPr>
        <p:spPr>
          <a:xfrm>
            <a:off x="1844962" y="4821226"/>
            <a:ext cx="2674043" cy="2125141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2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2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B6C0EE-693B-7B3F-85B3-909119D95F42}"/>
              </a:ext>
            </a:extLst>
          </p:cNvPr>
          <p:cNvSpPr/>
          <p:nvPr/>
        </p:nvSpPr>
        <p:spPr>
          <a:xfrm>
            <a:off x="7667803" y="5309667"/>
            <a:ext cx="2674043" cy="1636699"/>
          </a:xfrm>
          <a:prstGeom prst="rect">
            <a:avLst/>
          </a:prstGeom>
          <a:solidFill>
            <a:srgbClr val="CD7F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3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1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8D1D63-869D-5063-27D5-E8B10B8FD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261" y="3270707"/>
            <a:ext cx="1849555" cy="1849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18CEF8-C229-5A86-D70A-30EB38BE1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206" y="2838245"/>
            <a:ext cx="1849555" cy="1849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BF89E-6A42-8119-1A0B-80014E84B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022" y="-1713841"/>
            <a:ext cx="1849555" cy="18495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83A585-24FC-589C-B770-84013AE82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222" y="2227818"/>
            <a:ext cx="1849555" cy="1849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61BDC1-852E-0724-394E-A732A927A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022" y="215757"/>
            <a:ext cx="1849555" cy="18495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4BBC4A-4C1B-EBF8-23C5-A726F1D044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96022" y="2145355"/>
            <a:ext cx="1849555" cy="1849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23807E-ECD8-5886-C1B7-F2D8D5AF0A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6022" y="4074953"/>
            <a:ext cx="1849555" cy="18495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FA79DBC-9EA9-1C81-258C-6EBD671B1E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6022" y="6004550"/>
            <a:ext cx="1849555" cy="184955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8C6A6E5-EEA4-B3C3-2A82-83786E4664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977463">
            <a:off x="2725905" y="354993"/>
            <a:ext cx="1181492" cy="20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1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7BDB4C-D793-FFEC-95D1-F8B9FD8DB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E59200-CF84-4670-E81E-6041409A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1913" b="1913"/>
          <a:stretch/>
        </p:blipFill>
        <p:spPr>
          <a:xfrm>
            <a:off x="0" y="-1"/>
            <a:ext cx="12188406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AD7DB0-B3C4-041B-59A2-F16554AB9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2584" y="703669"/>
            <a:ext cx="9153144" cy="1056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291C0-F578-3204-011A-AD0F9C57A6F8}"/>
              </a:ext>
            </a:extLst>
          </p:cNvPr>
          <p:cNvSpPr txBox="1"/>
          <p:nvPr/>
        </p:nvSpPr>
        <p:spPr>
          <a:xfrm>
            <a:off x="-819127" y="857469"/>
            <a:ext cx="6872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o-RO" sz="3200" b="1" dirty="0">
                <a:latin typeface="Raleway Black" pitchFamily="2" charset="77"/>
              </a:rPr>
              <a:t>Totalul punctelor acumulate</a:t>
            </a:r>
            <a:endParaRPr lang="en-US" sz="3200" b="1" dirty="0">
              <a:latin typeface="Raleway Black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4FF860-C234-CDA3-CB20-749E5EEE205C}"/>
              </a:ext>
            </a:extLst>
          </p:cNvPr>
          <p:cNvGrpSpPr/>
          <p:nvPr/>
        </p:nvGrpSpPr>
        <p:grpSpPr>
          <a:xfrm>
            <a:off x="6009871" y="331008"/>
            <a:ext cx="1335135" cy="1523253"/>
            <a:chOff x="6782362" y="172512"/>
            <a:chExt cx="1642310" cy="18737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D603586-45BD-2828-6EE1-6B005132E5B6}"/>
                </a:ext>
              </a:extLst>
            </p:cNvPr>
            <p:cNvSpPr/>
            <p:nvPr/>
          </p:nvSpPr>
          <p:spPr>
            <a:xfrm>
              <a:off x="6782362" y="288211"/>
              <a:ext cx="1642310" cy="16423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F2B1A24-5CD0-26DB-67ED-96D8D2CFB9C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77463">
              <a:off x="7060500" y="172512"/>
              <a:ext cx="1086035" cy="1873709"/>
            </a:xfrm>
            <a:prstGeom prst="rect">
              <a:avLst/>
            </a:prstGeom>
          </p:spPr>
        </p:pic>
      </p:grp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CA957ED-657E-5B84-3973-15EE2B20DC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4475987"/>
              </p:ext>
            </p:extLst>
          </p:nvPr>
        </p:nvGraphicFramePr>
        <p:xfrm>
          <a:off x="237450" y="1993833"/>
          <a:ext cx="11710710" cy="4687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1012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categoryEl"/>
        </p:bldSub>
      </p:bldGraphic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26A9E-CA43-789F-021D-69C4F8C72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BE3281-B818-D3D8-0AFB-17C860F73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2572"/>
            <a:ext cx="12250057" cy="7166945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7D9E024B-6DBD-55FF-2619-0677577DC936}"/>
              </a:ext>
            </a:extLst>
          </p:cNvPr>
          <p:cNvSpPr/>
          <p:nvPr/>
        </p:nvSpPr>
        <p:spPr>
          <a:xfrm rot="15686518">
            <a:off x="5821981" y="-377782"/>
            <a:ext cx="973055" cy="3966576"/>
          </a:xfrm>
          <a:prstGeom prst="trapezoid">
            <a:avLst>
              <a:gd name="adj" fmla="val 28202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FE8D5D-D746-C74F-4F9C-8434B4AE2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52414">
            <a:off x="5480543" y="1138184"/>
            <a:ext cx="2734600" cy="819330"/>
          </a:xfrm>
        </p:spPr>
        <p:txBody>
          <a:bodyPr anchor="ctr">
            <a:normAutofit/>
          </a:bodyPr>
          <a:lstStyle/>
          <a:p>
            <a:pPr algn="r"/>
            <a:r>
              <a:rPr lang="ro-RO" sz="4000" b="1" i="1" dirty="0">
                <a:latin typeface="Montserrat ExtraBold" pitchFamily="2" charset="77"/>
              </a:rPr>
              <a:t>Ziua</a:t>
            </a:r>
            <a:r>
              <a:rPr lang="en-US" sz="4000" b="1" i="1" dirty="0">
                <a:latin typeface="Montserrat ExtraBold" pitchFamily="2" charset="77"/>
              </a:rPr>
              <a:t> </a:t>
            </a:r>
            <a:r>
              <a:rPr lang="ro-RO" sz="4000" b="1" i="1" dirty="0">
                <a:latin typeface="Montserrat ExtraBold" pitchFamily="2" charset="77"/>
              </a:rPr>
              <a:t>5</a:t>
            </a:r>
            <a:endParaRPr lang="en-US" sz="4000" b="1" i="1" dirty="0">
              <a:latin typeface="Montserrat ExtraBold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C02C17-CD90-CF34-4B16-E71422DBC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17" y="252345"/>
            <a:ext cx="6767442" cy="3806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028043-831D-430D-AF0D-00C29DFA475E}"/>
              </a:ext>
            </a:extLst>
          </p:cNvPr>
          <p:cNvSpPr txBox="1"/>
          <p:nvPr/>
        </p:nvSpPr>
        <p:spPr>
          <a:xfrm>
            <a:off x="77061" y="6569600"/>
            <a:ext cx="1128150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© 2025 CEF Europa.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Toate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drepturile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rezervate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Imagini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pentru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lecțiile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biblice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© CEF Inc.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Traducere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© 2026 AMEC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România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. </a:t>
            </a:r>
            <a:r>
              <a:rPr lang="en-US" sz="700" dirty="0" err="1">
                <a:solidFill>
                  <a:schemeClr val="bg1"/>
                </a:solidFill>
                <a:latin typeface="Raleway" pitchFamily="2" charset="77"/>
              </a:rPr>
              <a:t>Titlul</a:t>
            </a:r>
            <a:r>
              <a:rPr lang="en-US" sz="700" dirty="0">
                <a:solidFill>
                  <a:schemeClr val="bg1"/>
                </a:solidFill>
                <a:latin typeface="Raleway" pitchFamily="2" charset="77"/>
              </a:rPr>
              <a:t> original “One Way“</a:t>
            </a:r>
          </a:p>
        </p:txBody>
      </p:sp>
    </p:spTree>
    <p:extLst>
      <p:ext uri="{BB962C8B-B14F-4D97-AF65-F5344CB8AC3E}">
        <p14:creationId xmlns:p14="http://schemas.microsoft.com/office/powerpoint/2010/main" val="547673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B3A36-A856-B0BD-5C49-6A624F4D3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260D91-0FC0-6F12-9ACC-D02D7F653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88" y="1378810"/>
            <a:ext cx="2430225" cy="5049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003F20-0067-B711-ECB8-420AB7F87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676" y="2323510"/>
            <a:ext cx="3896868" cy="4053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AD8C16-82A4-7E54-5AE3-6C846197F6AB}"/>
              </a:ext>
            </a:extLst>
          </p:cNvPr>
          <p:cNvSpPr txBox="1"/>
          <p:nvPr/>
        </p:nvSpPr>
        <p:spPr>
          <a:xfrm rot="21155427">
            <a:off x="3933049" y="4740470"/>
            <a:ext cx="4047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dirty="0"/>
              <a:t>Cu Felicia Fulger </a:t>
            </a:r>
            <a:endParaRPr lang="en-US" sz="2800" dirty="0"/>
          </a:p>
          <a:p>
            <a:pPr algn="ctr"/>
            <a:r>
              <a:rPr lang="ro-RO" sz="2800" dirty="0"/>
              <a:t>și</a:t>
            </a:r>
            <a:r>
              <a:rPr lang="en-US" sz="2800" dirty="0"/>
              <a:t> T</a:t>
            </a:r>
            <a:r>
              <a:rPr lang="ro-RO" sz="2800" dirty="0" err="1"/>
              <a:t>udor</a:t>
            </a:r>
            <a:r>
              <a:rPr lang="en-US" sz="2800" dirty="0"/>
              <a:t> Turbo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8A4245-AC9D-67DB-6999-A70DFD1D6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99" y="154813"/>
            <a:ext cx="2023718" cy="113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4640D5-6547-3BBE-98A0-13956DD2F5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87564" y="723985"/>
            <a:ext cx="6724791" cy="47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293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799A0-06D9-71EC-C957-0ADBF8034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ED3D82-9871-0B3E-6967-AF1E59856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2572"/>
            <a:ext cx="12250057" cy="7166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F259F9-F6A7-F049-E5FE-49A690DC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" y="5546791"/>
            <a:ext cx="2023718" cy="113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347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3">
            <a:extLst>
              <a:ext uri="{FF2B5EF4-FFF2-40B4-BE49-F238E27FC236}">
                <a16:creationId xmlns:a16="http://schemas.microsoft.com/office/drawing/2014/main" id="{2BF452E9-FFB6-3E40-9241-C75667F85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3">
            <a:extLst>
              <a:ext uri="{FF2B5EF4-FFF2-40B4-BE49-F238E27FC236}">
                <a16:creationId xmlns:a16="http://schemas.microsoft.com/office/drawing/2014/main" id="{93EA29F3-7666-F74E-A2D8-0D071EE2B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4">
            <a:extLst>
              <a:ext uri="{FF2B5EF4-FFF2-40B4-BE49-F238E27FC236}">
                <a16:creationId xmlns:a16="http://schemas.microsoft.com/office/drawing/2014/main" id="{351E9EAC-0B43-4043-AB28-D3FFE726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2E173F82-869E-5745-AC0E-EC529F24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3">
            <a:extLst>
              <a:ext uri="{FF2B5EF4-FFF2-40B4-BE49-F238E27FC236}">
                <a16:creationId xmlns:a16="http://schemas.microsoft.com/office/drawing/2014/main" id="{A83FFC21-8CCD-9F47-ACCB-FCFD30404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3">
            <a:extLst>
              <a:ext uri="{FF2B5EF4-FFF2-40B4-BE49-F238E27FC236}">
                <a16:creationId xmlns:a16="http://schemas.microsoft.com/office/drawing/2014/main" id="{8E1AD9BE-E30D-284E-8467-64FBD016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285210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">
            <a:extLst>
              <a:ext uri="{FF2B5EF4-FFF2-40B4-BE49-F238E27FC236}">
                <a16:creationId xmlns:a16="http://schemas.microsoft.com/office/drawing/2014/main" id="{4338F854-AA11-4344-863B-A92C41938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D5789E-087B-0FE0-6582-856828192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4CDC3-56FA-09B2-D714-566098649E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923" b="1923"/>
          <a:stretch/>
        </p:blipFill>
        <p:spPr>
          <a:xfrm>
            <a:off x="0" y="-1"/>
            <a:ext cx="12190802" cy="68580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8818BE7-BCBF-8269-AFFF-47F4555853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1684" y="4556760"/>
            <a:ext cx="2592895" cy="2054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4C617-4E35-76E1-9A46-E5F91EC2A379}"/>
              </a:ext>
            </a:extLst>
          </p:cNvPr>
          <p:cNvSpPr txBox="1"/>
          <p:nvPr/>
        </p:nvSpPr>
        <p:spPr>
          <a:xfrm rot="20880000">
            <a:off x="239125" y="4761880"/>
            <a:ext cx="1734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i="1" dirty="0">
                <a:latin typeface="Raleway" pitchFamily="2" charset="77"/>
              </a:rPr>
              <a:t>Ziua</a:t>
            </a:r>
            <a:r>
              <a:rPr lang="en-US" sz="2400" i="1" dirty="0">
                <a:latin typeface="Raleway" pitchFamily="2" charset="77"/>
              </a:rPr>
              <a:t>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8BAEE8-5534-20AC-CCB4-1E87A77A2F02}"/>
              </a:ext>
            </a:extLst>
          </p:cNvPr>
          <p:cNvSpPr txBox="1"/>
          <p:nvPr/>
        </p:nvSpPr>
        <p:spPr>
          <a:xfrm rot="20880000">
            <a:off x="210458" y="5322595"/>
            <a:ext cx="1959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i="1" dirty="0">
                <a:latin typeface="Raleway ExtraBold" pitchFamily="2" charset="77"/>
              </a:rPr>
              <a:t>Adevărul</a:t>
            </a:r>
            <a:endParaRPr lang="en-US" sz="2800" b="1" i="1" dirty="0">
              <a:latin typeface="Raleway Extra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4BC88-A27C-D381-99F1-BE36E9B58AA1}"/>
              </a:ext>
            </a:extLst>
          </p:cNvPr>
          <p:cNvSpPr txBox="1"/>
          <p:nvPr/>
        </p:nvSpPr>
        <p:spPr>
          <a:xfrm rot="20880000">
            <a:off x="469664" y="5895736"/>
            <a:ext cx="1802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800" b="1" i="1" dirty="0">
                <a:latin typeface="Raleway ExtraBold" pitchFamily="2" charset="77"/>
              </a:rPr>
              <a:t>Central</a:t>
            </a:r>
            <a:endParaRPr lang="en-US" sz="2800" b="1" i="1" dirty="0">
              <a:latin typeface="Raleway ExtraBold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7E8744-5882-474D-3EBE-2FD8BB652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3620" b="38832"/>
          <a:stretch>
            <a:fillRect/>
          </a:stretch>
        </p:blipFill>
        <p:spPr>
          <a:xfrm>
            <a:off x="8188600" y="4358640"/>
            <a:ext cx="4003400" cy="2499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DB8275-56FB-B2D5-287E-F0F1BF644F93}"/>
              </a:ext>
            </a:extLst>
          </p:cNvPr>
          <p:cNvSpPr txBox="1"/>
          <p:nvPr/>
        </p:nvSpPr>
        <p:spPr>
          <a:xfrm>
            <a:off x="2672497" y="4115549"/>
            <a:ext cx="6845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6000" b="1" dirty="0">
                <a:solidFill>
                  <a:schemeClr val="bg1"/>
                </a:solidFill>
                <a:effectLst>
                  <a:outerShdw blurRad="12700" dist="50800" dir="5400000" algn="ctr" rotWithShape="0">
                    <a:schemeClr val="tx2">
                      <a:alpha val="50000"/>
                    </a:schemeClr>
                  </a:outerShdw>
                </a:effectLst>
                <a:latin typeface="Montserrat ExtraBold" pitchFamily="2" charset="77"/>
              </a:rPr>
              <a:t>și dorește ca ei să vină la El.</a:t>
            </a:r>
            <a:endParaRPr lang="en-US" sz="6000" b="1" dirty="0">
              <a:solidFill>
                <a:schemeClr val="bg1"/>
              </a:solidFill>
              <a:effectLst>
                <a:outerShdw blurRad="12700" dist="50800" dir="5400000" algn="ctr" rotWithShape="0">
                  <a:schemeClr val="tx2">
                    <a:alpha val="50000"/>
                  </a:schemeClr>
                </a:outerShdw>
              </a:effectLst>
              <a:latin typeface="Montserrat ExtraBold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FA9BE8-CA44-AB7A-BF8F-E5D548ABDE74}"/>
              </a:ext>
            </a:extLst>
          </p:cNvPr>
          <p:cNvSpPr/>
          <p:nvPr/>
        </p:nvSpPr>
        <p:spPr>
          <a:xfrm>
            <a:off x="-106680" y="3169288"/>
            <a:ext cx="12185904" cy="8306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o-RO" sz="11500" cap="none" spc="-3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dist="101600" dir="3000000" algn="tl" rotWithShape="0">
                    <a:srgbClr val="000000">
                      <a:alpha val="40000"/>
                    </a:srgbClr>
                  </a:outerShdw>
                </a:effectLst>
                <a:latin typeface="Oswald Medium" pitchFamily="2" charset="77"/>
              </a:rPr>
              <a:t>Iubește</a:t>
            </a:r>
            <a:r>
              <a:rPr lang="ro-RO" sz="13800" cap="none" spc="-3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dist="101600" dir="3000000" algn="tl" rotWithShape="0">
                    <a:srgbClr val="000000">
                      <a:alpha val="40000"/>
                    </a:srgbClr>
                  </a:outerShdw>
                </a:effectLst>
                <a:latin typeface="Oswald Medium" pitchFamily="2" charset="77"/>
              </a:rPr>
              <a:t> </a:t>
            </a:r>
            <a:r>
              <a:rPr lang="ro-RO" sz="6000" cap="none" spc="-3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dist="101600" dir="3000000" algn="tl" rotWithShape="0">
                    <a:srgbClr val="000000">
                      <a:alpha val="40000"/>
                    </a:srgbClr>
                  </a:outerShdw>
                </a:effectLst>
                <a:latin typeface="Oswald Medium" pitchFamily="2" charset="77"/>
              </a:rPr>
              <a:t>pe</a:t>
            </a:r>
            <a:r>
              <a:rPr lang="ro-RO" sz="13800" cap="none" spc="-3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dist="101600" dir="3000000" algn="tl" rotWithShape="0">
                    <a:srgbClr val="000000">
                      <a:alpha val="40000"/>
                    </a:srgbClr>
                  </a:outerShdw>
                </a:effectLst>
                <a:latin typeface="Oswald Medium" pitchFamily="2" charset="77"/>
              </a:rPr>
              <a:t> </a:t>
            </a:r>
            <a:r>
              <a:rPr lang="ro-RO" sz="11500" cap="none" spc="-30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dist="101600" dir="3000000" algn="tl" rotWithShape="0">
                    <a:srgbClr val="000000">
                      <a:alpha val="40000"/>
                    </a:srgbClr>
                  </a:outerShdw>
                </a:effectLst>
                <a:latin typeface="Oswald Medium" pitchFamily="2" charset="77"/>
              </a:rPr>
              <a:t>păcătoși</a:t>
            </a:r>
            <a:endParaRPr lang="en-US" sz="13800" cap="none" spc="-30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dist="101600" dir="3000000" algn="tl" rotWithShape="0">
                  <a:srgbClr val="000000">
                    <a:alpha val="40000"/>
                  </a:srgbClr>
                </a:outerShdw>
              </a:effectLst>
              <a:latin typeface="Oswald Medium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FB9A7-DDDA-1C4A-DFAC-877EEFDAD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566" y="283583"/>
            <a:ext cx="805411" cy="75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BB20DC-DD6D-4F95-770B-2721C39C381D}"/>
              </a:ext>
            </a:extLst>
          </p:cNvPr>
          <p:cNvSpPr txBox="1"/>
          <p:nvPr/>
        </p:nvSpPr>
        <p:spPr>
          <a:xfrm>
            <a:off x="2407920" y="1156460"/>
            <a:ext cx="7376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6000" b="1" dirty="0">
                <a:solidFill>
                  <a:schemeClr val="bg1"/>
                </a:solidFill>
                <a:effectLst>
                  <a:outerShdw blurRad="12700" dist="50800" dir="5400000" algn="ctr" rotWithShape="0">
                    <a:schemeClr val="tx2">
                      <a:alpha val="50000"/>
                    </a:schemeClr>
                  </a:outerShdw>
                </a:effectLst>
                <a:latin typeface="Montserrat ExtraBold" pitchFamily="2" charset="77"/>
              </a:rPr>
              <a:t>Dumnezeu îi</a:t>
            </a:r>
            <a:endParaRPr lang="en-US" sz="4800" b="1" dirty="0">
              <a:solidFill>
                <a:schemeClr val="bg1"/>
              </a:solidFill>
              <a:effectLst>
                <a:outerShdw blurRad="12700" dist="50800" dir="5400000" algn="ctr" rotWithShape="0">
                  <a:schemeClr val="tx2">
                    <a:alpha val="50000"/>
                  </a:schemeClr>
                </a:outerShdw>
              </a:effectLst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94215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268B9-6544-E341-9E1F-41C937644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434661-6A6C-ABEC-848C-4E3ADCD7F0A3}"/>
              </a:ext>
            </a:extLst>
          </p:cNvPr>
          <p:cNvSpPr/>
          <p:nvPr/>
        </p:nvSpPr>
        <p:spPr>
          <a:xfrm>
            <a:off x="-146304" y="1070421"/>
            <a:ext cx="12481560" cy="4668660"/>
          </a:xfrm>
          <a:prstGeom prst="rect">
            <a:avLst/>
          </a:prstGeom>
          <a:solidFill>
            <a:schemeClr val="tx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F71BB-C33B-7B0C-9788-4157E8A62B58}"/>
              </a:ext>
            </a:extLst>
          </p:cNvPr>
          <p:cNvSpPr txBox="1"/>
          <p:nvPr/>
        </p:nvSpPr>
        <p:spPr>
          <a:xfrm>
            <a:off x="1266709" y="1906252"/>
            <a:ext cx="9131808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j-lt"/>
              </a:rPr>
              <a:t>„</a:t>
            </a:r>
            <a:r>
              <a:rPr lang="ro-RO" sz="7200" b="1" noProof="0" dirty="0">
                <a:solidFill>
                  <a:schemeClr val="bg1"/>
                </a:solidFill>
                <a:latin typeface="+mj-lt"/>
              </a:rPr>
              <a:t>… Te iubesc cu o iubire veșnică…“</a:t>
            </a:r>
            <a:endParaRPr lang="en-US" sz="7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5ACE24-1B26-E823-70FD-439CEB3D98BE}"/>
              </a:ext>
            </a:extLst>
          </p:cNvPr>
          <p:cNvSpPr txBox="1"/>
          <p:nvPr/>
        </p:nvSpPr>
        <p:spPr>
          <a:xfrm>
            <a:off x="3554698" y="5489391"/>
            <a:ext cx="3005328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ro-RO" sz="2800" dirty="0"/>
              <a:t>Ieremia</a:t>
            </a:r>
            <a:r>
              <a:rPr lang="en-US" sz="2800" dirty="0"/>
              <a:t> 31:3</a:t>
            </a:r>
            <a:r>
              <a:rPr lang="ro-RO" sz="2800" dirty="0"/>
              <a:t>b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B8C93-0DD7-0C1D-42F4-80FF16CB4051}"/>
              </a:ext>
            </a:extLst>
          </p:cNvPr>
          <p:cNvSpPr txBox="1"/>
          <p:nvPr/>
        </p:nvSpPr>
        <p:spPr>
          <a:xfrm>
            <a:off x="140254" y="6383923"/>
            <a:ext cx="2406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ZIUA</a:t>
            </a:r>
            <a:r>
              <a:rPr lang="en-US" sz="1600" dirty="0">
                <a:solidFill>
                  <a:schemeClr val="bg1"/>
                </a:solidFill>
                <a:latin typeface="Oswald" pitchFamily="2" charset="77"/>
              </a:rPr>
              <a:t> 5 </a:t>
            </a:r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VERSET DE MEMORAT</a:t>
            </a:r>
            <a:endParaRPr lang="en-US" sz="1600" dirty="0">
              <a:solidFill>
                <a:schemeClr val="bg1"/>
              </a:solidFill>
              <a:latin typeface="Oswa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AD40C5-64A9-CA2E-BF26-B4710C5D8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594" y="3907983"/>
            <a:ext cx="5317435" cy="3759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B5330-F199-EFD2-5130-028A6DF0A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66" y="283583"/>
            <a:ext cx="805411" cy="75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5788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98C8D1-3442-C6AD-8A24-38F458B16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857910-8B05-5039-00AD-6CEF0316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923" b="1923"/>
          <a:stretch/>
        </p:blipFill>
        <p:spPr>
          <a:xfrm>
            <a:off x="0" y="-1"/>
            <a:ext cx="12190802" cy="685800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186EA94-F998-AC64-0260-B4FD19D2B541}"/>
              </a:ext>
            </a:extLst>
          </p:cNvPr>
          <p:cNvSpPr/>
          <p:nvPr/>
        </p:nvSpPr>
        <p:spPr>
          <a:xfrm>
            <a:off x="660400" y="1409840"/>
            <a:ext cx="10871200" cy="4838560"/>
          </a:xfrm>
          <a:prstGeom prst="roundRect">
            <a:avLst>
              <a:gd name="adj" fmla="val 11970"/>
            </a:avLst>
          </a:prstGeom>
          <a:solidFill>
            <a:schemeClr val="accent6"/>
          </a:solidFill>
          <a:ln w="101600">
            <a:solidFill>
              <a:schemeClr val="bg1"/>
            </a:solidFill>
          </a:ln>
          <a:effectLst>
            <a:outerShdw blurRad="177800" sx="104000" sy="10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E0E29-0741-C13C-A671-A701B9F1E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518275"/>
            <a:ext cx="7823200" cy="1619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23A00-6837-3FA5-FBD2-FAA17D61106B}"/>
              </a:ext>
            </a:extLst>
          </p:cNvPr>
          <p:cNvSpPr txBox="1"/>
          <p:nvPr/>
        </p:nvSpPr>
        <p:spPr>
          <a:xfrm>
            <a:off x="2870200" y="72404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o-RO" sz="4800" b="1" dirty="0">
                <a:solidFill>
                  <a:schemeClr val="bg1"/>
                </a:solidFill>
                <a:latin typeface="Raleway Black" pitchFamily="2" charset="77"/>
              </a:rPr>
              <a:t>Întrebarea zilei</a:t>
            </a:r>
            <a:endParaRPr lang="en-US" sz="4800" b="1" dirty="0">
              <a:solidFill>
                <a:schemeClr val="bg1"/>
              </a:solidFill>
              <a:latin typeface="Raleway Black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7FE1F3-EDDD-C2C8-AE14-66E97244B79D}"/>
              </a:ext>
            </a:extLst>
          </p:cNvPr>
          <p:cNvSpPr txBox="1"/>
          <p:nvPr/>
        </p:nvSpPr>
        <p:spPr>
          <a:xfrm>
            <a:off x="1346200" y="2446610"/>
            <a:ext cx="94996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o-RO" sz="3600" dirty="0"/>
              <a:t>Dacă ești mântuit, Dumnezeu te poate ajuta să fii bucuros atunci când alte persoane se întorc la El. </a:t>
            </a:r>
          </a:p>
          <a:p>
            <a:pPr>
              <a:spcAft>
                <a:spcPts val="600"/>
              </a:spcAft>
            </a:pPr>
            <a:r>
              <a:rPr lang="ro-RO" sz="3600" dirty="0"/>
              <a:t>Cum poți fi de ajutor unui copil care a crezut în Domnul Isus de curând?</a:t>
            </a:r>
            <a:endParaRPr lang="en-US" sz="3600" dirty="0"/>
          </a:p>
          <a:p>
            <a:pPr algn="ctr">
              <a:spcAft>
                <a:spcPts val="600"/>
              </a:spcAft>
            </a:pPr>
            <a:r>
              <a:rPr lang="en-US" sz="36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FC60B-454D-023B-A052-3F0F7A398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100" y="4253958"/>
            <a:ext cx="2678502" cy="2541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A78E7B-6645-6D18-C840-51E3EE814202}"/>
              </a:ext>
            </a:extLst>
          </p:cNvPr>
          <p:cNvSpPr txBox="1"/>
          <p:nvPr/>
        </p:nvSpPr>
        <p:spPr>
          <a:xfrm>
            <a:off x="5772958" y="6383923"/>
            <a:ext cx="67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dirty="0">
                <a:solidFill>
                  <a:schemeClr val="bg1"/>
                </a:solidFill>
                <a:latin typeface="Oswald" pitchFamily="2" charset="77"/>
              </a:rPr>
              <a:t>ZIUA</a:t>
            </a:r>
            <a:r>
              <a:rPr lang="en-US" sz="1600" dirty="0">
                <a:solidFill>
                  <a:schemeClr val="bg1"/>
                </a:solidFill>
                <a:latin typeface="Oswald" pitchFamily="2" charset="77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4883131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177384-BF79-4B7A-D2E0-2A9FB1231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C6DF1-3581-7AFB-035F-CAE911601C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923" b="1923"/>
          <a:stretch/>
        </p:blipFill>
        <p:spPr>
          <a:xfrm>
            <a:off x="0" y="-1"/>
            <a:ext cx="12190802" cy="68580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B406FA8-4505-759A-B7F9-30B71A60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452" y="801501"/>
            <a:ext cx="8735364" cy="1310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3A53FA-2CDB-1D5E-6C32-2B5714EC1521}"/>
              </a:ext>
            </a:extLst>
          </p:cNvPr>
          <p:cNvSpPr txBox="1"/>
          <p:nvPr/>
        </p:nvSpPr>
        <p:spPr>
          <a:xfrm>
            <a:off x="3620016" y="961641"/>
            <a:ext cx="5286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o-RO" sz="4000" b="1" dirty="0">
                <a:solidFill>
                  <a:schemeClr val="bg1"/>
                </a:solidFill>
                <a:latin typeface="Raleway Black" pitchFamily="2" charset="77"/>
              </a:rPr>
              <a:t>Punctaj total astăzi</a:t>
            </a:r>
            <a:endParaRPr lang="en-US" sz="4000" b="1" dirty="0">
              <a:solidFill>
                <a:schemeClr val="bg1"/>
              </a:solidFill>
              <a:latin typeface="Raleway Black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3E2C42-67AD-7D70-2B32-7952A2FBE233}"/>
              </a:ext>
            </a:extLst>
          </p:cNvPr>
          <p:cNvSpPr/>
          <p:nvPr/>
        </p:nvSpPr>
        <p:spPr>
          <a:xfrm>
            <a:off x="4758978" y="4269708"/>
            <a:ext cx="2674043" cy="2676660"/>
          </a:xfrm>
          <a:prstGeom prst="rect">
            <a:avLst/>
          </a:prstGeom>
          <a:solidFill>
            <a:srgbClr val="FFB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1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3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2CD42-268F-77FB-AE2B-A2BD4A4367A3}"/>
              </a:ext>
            </a:extLst>
          </p:cNvPr>
          <p:cNvSpPr/>
          <p:nvPr/>
        </p:nvSpPr>
        <p:spPr>
          <a:xfrm>
            <a:off x="1844962" y="4821226"/>
            <a:ext cx="2674043" cy="2125141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2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2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43D3B2-6A6E-42A5-F169-09CD8130B567}"/>
              </a:ext>
            </a:extLst>
          </p:cNvPr>
          <p:cNvSpPr/>
          <p:nvPr/>
        </p:nvSpPr>
        <p:spPr>
          <a:xfrm>
            <a:off x="7667803" y="5309667"/>
            <a:ext cx="2674043" cy="1636699"/>
          </a:xfrm>
          <a:prstGeom prst="rect">
            <a:avLst/>
          </a:prstGeom>
          <a:solidFill>
            <a:srgbClr val="CD7F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3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1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518838-DDF1-2A42-F208-F552A36E3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261" y="3270707"/>
            <a:ext cx="1849555" cy="1849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A88A3-6639-81D0-FBD3-8AE901D81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206" y="2838245"/>
            <a:ext cx="1849555" cy="1849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3DA6ED-542E-44AE-8AEA-D7296EF1C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022" y="-1713841"/>
            <a:ext cx="1849555" cy="18495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4689AC-F093-1DE3-97E8-CD600BDC6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222" y="2227818"/>
            <a:ext cx="1849555" cy="1849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28FD65-D179-139E-8738-6449E811E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022" y="215757"/>
            <a:ext cx="1849555" cy="18495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F0A402-8398-F2FC-3197-E963F02480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96022" y="2145355"/>
            <a:ext cx="1849555" cy="1849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7F2F8FD-7F47-C17F-DE2B-B602F4BD60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6022" y="4074953"/>
            <a:ext cx="1849555" cy="18495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E83C6C8-05A4-FD33-5ED6-46081928B6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6022" y="6004550"/>
            <a:ext cx="1849555" cy="184955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F26D6A-D017-E91B-98BA-DDB1EE8FF0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977463">
            <a:off x="2725905" y="354993"/>
            <a:ext cx="1181492" cy="20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2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D44B06-29B4-3FF1-4407-7ADD01E03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2C2A7-D4DC-35A0-35DB-0A537DBC3B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1923" b="1923"/>
          <a:stretch/>
        </p:blipFill>
        <p:spPr>
          <a:xfrm>
            <a:off x="0" y="-1"/>
            <a:ext cx="12190802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688CC2-E625-E629-59C2-01F6C5345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2584" y="703669"/>
            <a:ext cx="9153144" cy="1056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7E620D-101A-5373-4DA0-732B5964BF42}"/>
              </a:ext>
            </a:extLst>
          </p:cNvPr>
          <p:cNvSpPr txBox="1"/>
          <p:nvPr/>
        </p:nvSpPr>
        <p:spPr>
          <a:xfrm>
            <a:off x="-819127" y="877789"/>
            <a:ext cx="6872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o-RO" sz="3200" b="1" dirty="0">
                <a:latin typeface="Raleway Black" pitchFamily="2" charset="77"/>
              </a:rPr>
              <a:t>Totalul punctelor acumulate</a:t>
            </a:r>
            <a:endParaRPr lang="en-US" sz="3200" b="1" dirty="0">
              <a:latin typeface="Raleway Black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E67AFC-24A7-6783-0397-E1DC4AD6377B}"/>
              </a:ext>
            </a:extLst>
          </p:cNvPr>
          <p:cNvGrpSpPr/>
          <p:nvPr/>
        </p:nvGrpSpPr>
        <p:grpSpPr>
          <a:xfrm>
            <a:off x="6009871" y="331008"/>
            <a:ext cx="1335135" cy="1523253"/>
            <a:chOff x="6782362" y="172512"/>
            <a:chExt cx="1642310" cy="18737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9FDB601-531B-E1A3-2BB2-83434D500512}"/>
                </a:ext>
              </a:extLst>
            </p:cNvPr>
            <p:cNvSpPr/>
            <p:nvPr/>
          </p:nvSpPr>
          <p:spPr>
            <a:xfrm>
              <a:off x="6782362" y="288211"/>
              <a:ext cx="1642310" cy="16423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9462B9FC-A43C-841A-6C37-F24A004B7B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77463">
              <a:off x="7060500" y="172512"/>
              <a:ext cx="1086035" cy="1873709"/>
            </a:xfrm>
            <a:prstGeom prst="rect">
              <a:avLst/>
            </a:prstGeom>
          </p:spPr>
        </p:pic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D0D8ECF-009F-DC82-BF07-616E668BB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4475987"/>
              </p:ext>
            </p:extLst>
          </p:nvPr>
        </p:nvGraphicFramePr>
        <p:xfrm>
          <a:off x="237450" y="1993833"/>
          <a:ext cx="11710710" cy="4687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3121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El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">
            <a:extLst>
              <a:ext uri="{FF2B5EF4-FFF2-40B4-BE49-F238E27FC236}">
                <a16:creationId xmlns:a16="http://schemas.microsoft.com/office/drawing/2014/main" id="{17F244FB-FAF1-D04F-BF2F-606AE6E9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F7EE81-0DF2-9736-29A9-DE988BD63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FBA20-C993-87DF-CC9D-CEE7F8F705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923" b="1923"/>
          <a:stretch/>
        </p:blipFill>
        <p:spPr>
          <a:xfrm>
            <a:off x="0" y="-1"/>
            <a:ext cx="12190802" cy="68580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FD5163-470F-F851-360E-D3E3E6C9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152" y="658368"/>
            <a:ext cx="9505964" cy="1425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7696B8-D46B-152D-B888-9A6C95A46FA8}"/>
              </a:ext>
            </a:extLst>
          </p:cNvPr>
          <p:cNvSpPr txBox="1"/>
          <p:nvPr/>
        </p:nvSpPr>
        <p:spPr>
          <a:xfrm>
            <a:off x="3443432" y="766569"/>
            <a:ext cx="61882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 Black" pitchFamily="2" charset="77"/>
              </a:rPr>
              <a:t>Marii câștigători</a:t>
            </a: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 Black" pitchFamily="2" charset="77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3F49E-0411-B179-6701-D2F4354A5CA3}"/>
              </a:ext>
            </a:extLst>
          </p:cNvPr>
          <p:cNvSpPr/>
          <p:nvPr/>
        </p:nvSpPr>
        <p:spPr>
          <a:xfrm>
            <a:off x="4758978" y="4269708"/>
            <a:ext cx="2674043" cy="2676660"/>
          </a:xfrm>
          <a:prstGeom prst="rect">
            <a:avLst/>
          </a:prstGeom>
          <a:solidFill>
            <a:srgbClr val="FFB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1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30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F63CCF-F475-09EF-8602-D43424468793}"/>
              </a:ext>
            </a:extLst>
          </p:cNvPr>
          <p:cNvSpPr/>
          <p:nvPr/>
        </p:nvSpPr>
        <p:spPr>
          <a:xfrm>
            <a:off x="1844962" y="4821226"/>
            <a:ext cx="2674043" cy="2125141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2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20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ACBF7A-1DC2-2AF5-5FF4-1CE96D0DCD90}"/>
              </a:ext>
            </a:extLst>
          </p:cNvPr>
          <p:cNvSpPr/>
          <p:nvPr/>
        </p:nvSpPr>
        <p:spPr>
          <a:xfrm>
            <a:off x="7667803" y="5309667"/>
            <a:ext cx="2674043" cy="1636699"/>
          </a:xfrm>
          <a:prstGeom prst="rect">
            <a:avLst/>
          </a:prstGeom>
          <a:solidFill>
            <a:srgbClr val="CD7F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Montserrat" pitchFamily="2" charset="77"/>
              </a:rPr>
              <a:t>Locul </a:t>
            </a:r>
            <a:r>
              <a:rPr lang="en-US" sz="2000" dirty="0">
                <a:solidFill>
                  <a:schemeClr val="tx1"/>
                </a:solidFill>
                <a:latin typeface="Montserrat" pitchFamily="2" charset="77"/>
              </a:rPr>
              <a:t>3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10</a:t>
            </a:r>
            <a:r>
              <a:rPr lang="ro-RO" sz="4000" b="1" dirty="0">
                <a:solidFill>
                  <a:schemeClr val="tx1"/>
                </a:solidFill>
                <a:latin typeface="Montserrat ExtraBold" pitchFamily="2" charset="77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Montserrat ExtraBold" pitchFamily="2" charset="77"/>
              </a:rPr>
              <a:t>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4216B-EEB9-9F55-853D-E8F77DB33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261" y="3270707"/>
            <a:ext cx="1849555" cy="1849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1F606-23A3-7A25-B690-0E7C5253B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206" y="2838245"/>
            <a:ext cx="1849555" cy="1849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BDCFCA-C568-3927-3183-F9EF10B0C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022" y="-1713841"/>
            <a:ext cx="1849555" cy="18495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8700C4-F8F3-C574-085B-48C1E3CBA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744" y="2098764"/>
            <a:ext cx="2034511" cy="20345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A04964-3C39-D1C7-73F3-5BD3B2413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022" y="215757"/>
            <a:ext cx="1849555" cy="18495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748D65-CA73-8EE6-5FEC-325055043A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96022" y="2145355"/>
            <a:ext cx="1849555" cy="1849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EF4028-1FE3-61EE-2EF1-2A3A8194F9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6022" y="4074953"/>
            <a:ext cx="1849555" cy="18495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17EF5B-DA40-C19F-1CCB-CA7883F85E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6022" y="6004550"/>
            <a:ext cx="1849555" cy="184955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BE99537-8AB1-9C03-46C7-B6DA3A40CF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977463">
            <a:off x="2650077" y="342801"/>
            <a:ext cx="1181492" cy="20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9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0">
            <a:extLst>
              <a:ext uri="{FF2B5EF4-FFF2-40B4-BE49-F238E27FC236}">
                <a16:creationId xmlns:a16="http://schemas.microsoft.com/office/drawing/2014/main" id="{164CB5DB-3A6B-494E-B313-A3D52DF88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97388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Race for God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2C94A9"/>
      </a:accent1>
      <a:accent2>
        <a:srgbClr val="7F669F"/>
      </a:accent2>
      <a:accent3>
        <a:srgbClr val="F89D00"/>
      </a:accent3>
      <a:accent4>
        <a:srgbClr val="56B4C2"/>
      </a:accent4>
      <a:accent5>
        <a:srgbClr val="A48DBE"/>
      </a:accent5>
      <a:accent6>
        <a:srgbClr val="FCBE00"/>
      </a:accent6>
      <a:hlink>
        <a:srgbClr val="467886"/>
      </a:hlink>
      <a:folHlink>
        <a:srgbClr val="96607D"/>
      </a:folHlink>
    </a:clrScheme>
    <a:fontScheme name="Test">
      <a:majorFont>
        <a:latin typeface="Montserrat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5311</TotalTime>
  <Words>1199</Words>
  <Application>Microsoft Office PowerPoint</Application>
  <PresentationFormat>Widescreen</PresentationFormat>
  <Paragraphs>209</Paragraphs>
  <Slides>80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2" baseType="lpstr">
      <vt:lpstr>Aptos</vt:lpstr>
      <vt:lpstr>Arial</vt:lpstr>
      <vt:lpstr>Franklin Gothic Medium</vt:lpstr>
      <vt:lpstr>Montserrat</vt:lpstr>
      <vt:lpstr>Montserrat ExtraBold</vt:lpstr>
      <vt:lpstr>Oswald</vt:lpstr>
      <vt:lpstr>Oswald Medium</vt:lpstr>
      <vt:lpstr>Raleway</vt:lpstr>
      <vt:lpstr>Raleway Black</vt:lpstr>
      <vt:lpstr>Raleway ExtraBold</vt:lpstr>
      <vt:lpstr>Tahoma</vt:lpstr>
      <vt:lpstr>Office Theme</vt:lpstr>
      <vt:lpstr>PowerPoint Presentation</vt:lpstr>
      <vt:lpstr>Ziua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Ziua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Ziua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Brent Hautle</dc:creator>
  <cp:lastModifiedBy>Claudia Mitu</cp:lastModifiedBy>
  <cp:revision>40</cp:revision>
  <dcterms:created xsi:type="dcterms:W3CDTF">2025-08-05T20:44:56Z</dcterms:created>
  <dcterms:modified xsi:type="dcterms:W3CDTF">2026-04-23T07:04:29Z</dcterms:modified>
</cp:coreProperties>
</file>